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1C_9BC24298.xml" ContentType="application/vnd.ms-powerpoint.comments+xml"/>
  <Override PartName="/ppt/comments/modernComment_135_350ED69E.xml" ContentType="application/vnd.ms-powerpoint.comments+xml"/>
  <Override PartName="/ppt/comments/modernComment_12B_58934B43.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3" r:id="rId2"/>
  </p:sldMasterIdLst>
  <p:notesMasterIdLst>
    <p:notesMasterId r:id="rId39"/>
  </p:notesMasterIdLst>
  <p:sldIdLst>
    <p:sldId id="284" r:id="rId3"/>
    <p:sldId id="258" r:id="rId4"/>
    <p:sldId id="285" r:id="rId5"/>
    <p:sldId id="286" r:id="rId6"/>
    <p:sldId id="287" r:id="rId7"/>
    <p:sldId id="290" r:id="rId8"/>
    <p:sldId id="291" r:id="rId9"/>
    <p:sldId id="293" r:id="rId10"/>
    <p:sldId id="295" r:id="rId11"/>
    <p:sldId id="297" r:id="rId12"/>
    <p:sldId id="298" r:id="rId13"/>
    <p:sldId id="303" r:id="rId14"/>
    <p:sldId id="304" r:id="rId15"/>
    <p:sldId id="301" r:id="rId16"/>
    <p:sldId id="305" r:id="rId17"/>
    <p:sldId id="329" r:id="rId18"/>
    <p:sldId id="309" r:id="rId19"/>
    <p:sldId id="299" r:id="rId20"/>
    <p:sldId id="300" r:id="rId21"/>
    <p:sldId id="314" r:id="rId22"/>
    <p:sldId id="316" r:id="rId23"/>
    <p:sldId id="310" r:id="rId24"/>
    <p:sldId id="317" r:id="rId25"/>
    <p:sldId id="318" r:id="rId26"/>
    <p:sldId id="311" r:id="rId27"/>
    <p:sldId id="319" r:id="rId28"/>
    <p:sldId id="320" r:id="rId29"/>
    <p:sldId id="312" r:id="rId30"/>
    <p:sldId id="308" r:id="rId31"/>
    <p:sldId id="322" r:id="rId32"/>
    <p:sldId id="324" r:id="rId33"/>
    <p:sldId id="323" r:id="rId34"/>
    <p:sldId id="327" r:id="rId35"/>
    <p:sldId id="292" r:id="rId36"/>
    <p:sldId id="328" r:id="rId37"/>
    <p:sldId id="28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69DE4B18-B373-1A0A-6C96-38EB27136CB4}" name="Alisha Tak" initials="AT" userId="S::atak@umassd.edu::ecf22ce0-4b02-4245-aeec-72459bcd5feb" providerId="AD"/>
  <p188:author id="{C6E85B99-C0D0-6DA7-E1FF-0D38D3569B68}" name="Gokhan Kul" initials="GK" userId="S::gkul@umassd.edu::8d59c3b9-66a0-49de-bcd2-c29f6e6d0a6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EC24D"/>
    <a:srgbClr val="003764"/>
    <a:srgbClr val="0E3664"/>
    <a:srgbClr val="FFB915"/>
    <a:srgbClr val="F9B8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43B6FA-5F8F-E344-8F0C-5B4C021EB808}" v="21" dt="2025-06-20T00:14:22.427"/>
    <p1510:client id="{34966562-1786-9FB0-9CD1-080CEBFD3060}" v="72" dt="2025-06-19T20:17:46.043"/>
    <p1510:client id="{3AABCE24-E9EC-6BB8-8916-BF2A04CCF586}" v="202" dt="2025-06-19T03:13:41.034"/>
    <p1510:client id="{3DB56FAC-C71D-536F-3B12-253BAB661A2C}" v="21" dt="2025-06-19T01:08:40.902"/>
    <p1510:client id="{459BF396-1C6B-FA1F-8559-749A458F4F55}" v="9" dt="2025-06-20T03:34:46.090"/>
    <p1510:client id="{4BF665CD-4BE6-ACDC-FCE2-DAC408AA0222}" v="107" dt="2025-06-19T01:00:36.887"/>
    <p1510:client id="{4D47C087-6B9F-7CE3-1153-53B9B75E7932}" v="123" dt="2025-06-20T00:09:49.388"/>
    <p1510:client id="{4D712242-9D4B-98E0-9F2C-BCC5415C6578}" v="8" dt="2025-06-19T16:45:10.509"/>
    <p1510:client id="{580526B0-3BC2-5FB5-8BCA-DEF7849F3392}" v="5" dt="2025-06-19T23:54:47.348"/>
    <p1510:client id="{7B75D591-18AE-4C59-EE81-479555548367}" v="142" dt="2025-06-20T04:16:13.175"/>
    <p1510:client id="{7BBAC5E2-5475-DA2C-66A9-1638CDA16E57}" v="90" dt="2025-06-19T01:17:45.192"/>
    <p1510:client id="{82D09630-FCF6-1A0A-CCBA-44884BEA5278}" v="524" dt="2025-06-19T04:01:17.030"/>
    <p1510:client id="{82E9AF84-92A2-F7F1-7FC2-9F10661E4437}" v="1" dt="2025-06-20T03:36:11.992"/>
    <p1510:client id="{8D22CA1B-404E-95D7-D82C-5845ABB8C096}" v="44" dt="2025-06-19T00:45:21.760"/>
    <p1510:client id="{8EB84281-3CD6-44CE-B024-11CDF230EF16}" v="108" dt="2025-06-20T01:58:54.986"/>
    <p1510:client id="{AE8E9F02-7B6A-CB9C-4261-B8E17331469D}" v="495" dt="2025-06-19T00:28:18.877"/>
    <p1510:client id="{C6583AFE-39F8-2ABD-E8DF-712FE415DB26}" v="158" dt="2025-06-19T00:41:11.066"/>
    <p1510:client id="{D72C2EE5-610F-5DB0-9B2B-DF8428BE1D59}" v="18" dt="2025-06-20T03:48:36.939"/>
    <p1510:client id="{D96C902E-DA99-CF10-57D8-54AE6F98D5D8}" v="43" dt="2025-06-20T00:21:25.393"/>
    <p1510:client id="{F1758D03-7B78-C825-1C9E-ECB307515785}" v="79" dt="2025-06-19T20:08:01.947"/>
    <p1510:client id="{FD4EAD75-F24D-31C8-A3B0-65A83BEDB048}" v="936" dt="2025-06-19T23:39:12.7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8/10/relationships/authors" Target="authors.xml"/><Relationship Id="rId20" Type="http://schemas.openxmlformats.org/officeDocument/2006/relationships/slide" Target="slides/slide18.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ha Tak" userId="S::atak@umassd.edu::ecf22ce0-4b02-4245-aeec-72459bcd5feb" providerId="AD" clId="Web-{1E2E5082-E723-6665-174E-DBDC4025733E}"/>
    <pc:docChg chg="modSld">
      <pc:chgData name="Alisha Tak" userId="S::atak@umassd.edu::ecf22ce0-4b02-4245-aeec-72459bcd5feb" providerId="AD" clId="Web-{1E2E5082-E723-6665-174E-DBDC4025733E}" dt="2025-06-18T20:33:14.823" v="121" actId="1076"/>
      <pc:docMkLst>
        <pc:docMk/>
      </pc:docMkLst>
      <pc:sldChg chg="modSp">
        <pc:chgData name="Alisha Tak" userId="S::atak@umassd.edu::ecf22ce0-4b02-4245-aeec-72459bcd5feb" providerId="AD" clId="Web-{1E2E5082-E723-6665-174E-DBDC4025733E}" dt="2025-06-18T20:27:07.213" v="67" actId="20577"/>
        <pc:sldMkLst>
          <pc:docMk/>
          <pc:sldMk cId="215149275" sldId="298"/>
        </pc:sldMkLst>
        <pc:spChg chg="mod">
          <ac:chgData name="Alisha Tak" userId="S::atak@umassd.edu::ecf22ce0-4b02-4245-aeec-72459bcd5feb" providerId="AD" clId="Web-{1E2E5082-E723-6665-174E-DBDC4025733E}" dt="2025-06-18T20:27:07.213" v="67" actId="20577"/>
          <ac:spMkLst>
            <pc:docMk/>
            <pc:sldMk cId="215149275" sldId="298"/>
            <ac:spMk id="3" creationId="{552C323C-2438-8307-2328-FCFB3B70442F}"/>
          </ac:spMkLst>
        </pc:spChg>
      </pc:sldChg>
      <pc:sldChg chg="addSp modSp">
        <pc:chgData name="Alisha Tak" userId="S::atak@umassd.edu::ecf22ce0-4b02-4245-aeec-72459bcd5feb" providerId="AD" clId="Web-{1E2E5082-E723-6665-174E-DBDC4025733E}" dt="2025-06-18T20:33:14.823" v="121" actId="1076"/>
        <pc:sldMkLst>
          <pc:docMk/>
          <pc:sldMk cId="2940952773" sldId="302"/>
        </pc:sldMkLst>
      </pc:sldChg>
    </pc:docChg>
  </pc:docChgLst>
  <pc:docChgLst>
    <pc:chgData name="Alisha Tak" userId="S::atak@umassd.edu::ecf22ce0-4b02-4245-aeec-72459bcd5feb" providerId="AD" clId="Web-{DB030DE5-E179-9BEC-7776-759972B4CB53}"/>
    <pc:docChg chg="addSld delSld modSld sldOrd">
      <pc:chgData name="Alisha Tak" userId="S::atak@umassd.edu::ecf22ce0-4b02-4245-aeec-72459bcd5feb" providerId="AD" clId="Web-{DB030DE5-E179-9BEC-7776-759972B4CB53}" dt="2025-06-18T17:11:12.425" v="55"/>
      <pc:docMkLst>
        <pc:docMk/>
      </pc:docMkLst>
      <pc:sldChg chg="del">
        <pc:chgData name="Alisha Tak" userId="S::atak@umassd.edu::ecf22ce0-4b02-4245-aeec-72459bcd5feb" providerId="AD" clId="Web-{DB030DE5-E179-9BEC-7776-759972B4CB53}" dt="2025-06-18T17:10:42.863" v="42"/>
        <pc:sldMkLst>
          <pc:docMk/>
          <pc:sldMk cId="3030887235" sldId="264"/>
        </pc:sldMkLst>
      </pc:sldChg>
      <pc:sldChg chg="del">
        <pc:chgData name="Alisha Tak" userId="S::atak@umassd.edu::ecf22ce0-4b02-4245-aeec-72459bcd5feb" providerId="AD" clId="Web-{DB030DE5-E179-9BEC-7776-759972B4CB53}" dt="2025-06-18T17:10:47.972" v="43"/>
        <pc:sldMkLst>
          <pc:docMk/>
          <pc:sldMk cId="2278073190" sldId="265"/>
        </pc:sldMkLst>
      </pc:sldChg>
      <pc:sldChg chg="del">
        <pc:chgData name="Alisha Tak" userId="S::atak@umassd.edu::ecf22ce0-4b02-4245-aeec-72459bcd5feb" providerId="AD" clId="Web-{DB030DE5-E179-9BEC-7776-759972B4CB53}" dt="2025-06-18T17:10:48.691" v="44"/>
        <pc:sldMkLst>
          <pc:docMk/>
          <pc:sldMk cId="480893958" sldId="266"/>
        </pc:sldMkLst>
      </pc:sldChg>
      <pc:sldChg chg="del">
        <pc:chgData name="Alisha Tak" userId="S::atak@umassd.edu::ecf22ce0-4b02-4245-aeec-72459bcd5feb" providerId="AD" clId="Web-{DB030DE5-E179-9BEC-7776-759972B4CB53}" dt="2025-06-18T17:10:58.019" v="48"/>
        <pc:sldMkLst>
          <pc:docMk/>
          <pc:sldMk cId="2324847918" sldId="270"/>
        </pc:sldMkLst>
      </pc:sldChg>
      <pc:sldChg chg="del">
        <pc:chgData name="Alisha Tak" userId="S::atak@umassd.edu::ecf22ce0-4b02-4245-aeec-72459bcd5feb" providerId="AD" clId="Web-{DB030DE5-E179-9BEC-7776-759972B4CB53}" dt="2025-06-18T17:10:54.425" v="46"/>
        <pc:sldMkLst>
          <pc:docMk/>
          <pc:sldMk cId="2979349785" sldId="272"/>
        </pc:sldMkLst>
      </pc:sldChg>
      <pc:sldChg chg="del">
        <pc:chgData name="Alisha Tak" userId="S::atak@umassd.edu::ecf22ce0-4b02-4245-aeec-72459bcd5feb" providerId="AD" clId="Web-{DB030DE5-E179-9BEC-7776-759972B4CB53}" dt="2025-06-18T17:10:56.503" v="47"/>
        <pc:sldMkLst>
          <pc:docMk/>
          <pc:sldMk cId="2221628564" sldId="273"/>
        </pc:sldMkLst>
      </pc:sldChg>
      <pc:sldChg chg="del">
        <pc:chgData name="Alisha Tak" userId="S::atak@umassd.edu::ecf22ce0-4b02-4245-aeec-72459bcd5feb" providerId="AD" clId="Web-{DB030DE5-E179-9BEC-7776-759972B4CB53}" dt="2025-06-18T17:11:12.425" v="55"/>
        <pc:sldMkLst>
          <pc:docMk/>
          <pc:sldMk cId="3579084534" sldId="274"/>
        </pc:sldMkLst>
      </pc:sldChg>
      <pc:sldChg chg="del">
        <pc:chgData name="Alisha Tak" userId="S::atak@umassd.edu::ecf22ce0-4b02-4245-aeec-72459bcd5feb" providerId="AD" clId="Web-{DB030DE5-E179-9BEC-7776-759972B4CB53}" dt="2025-06-18T17:10:53.050" v="45"/>
        <pc:sldMkLst>
          <pc:docMk/>
          <pc:sldMk cId="446862225" sldId="275"/>
        </pc:sldMkLst>
      </pc:sldChg>
      <pc:sldChg chg="del">
        <pc:chgData name="Alisha Tak" userId="S::atak@umassd.edu::ecf22ce0-4b02-4245-aeec-72459bcd5feb" providerId="AD" clId="Web-{DB030DE5-E179-9BEC-7776-759972B4CB53}" dt="2025-06-18T17:10:59.144" v="49"/>
        <pc:sldMkLst>
          <pc:docMk/>
          <pc:sldMk cId="1369928895" sldId="276"/>
        </pc:sldMkLst>
      </pc:sldChg>
      <pc:sldChg chg="del">
        <pc:chgData name="Alisha Tak" userId="S::atak@umassd.edu::ecf22ce0-4b02-4245-aeec-72459bcd5feb" providerId="AD" clId="Web-{DB030DE5-E179-9BEC-7776-759972B4CB53}" dt="2025-06-18T17:10:59.988" v="50"/>
        <pc:sldMkLst>
          <pc:docMk/>
          <pc:sldMk cId="86387250" sldId="277"/>
        </pc:sldMkLst>
      </pc:sldChg>
      <pc:sldChg chg="del">
        <pc:chgData name="Alisha Tak" userId="S::atak@umassd.edu::ecf22ce0-4b02-4245-aeec-72459bcd5feb" providerId="AD" clId="Web-{DB030DE5-E179-9BEC-7776-759972B4CB53}" dt="2025-06-18T17:11:01.191" v="51"/>
        <pc:sldMkLst>
          <pc:docMk/>
          <pc:sldMk cId="3636943686" sldId="278"/>
        </pc:sldMkLst>
      </pc:sldChg>
      <pc:sldChg chg="del">
        <pc:chgData name="Alisha Tak" userId="S::atak@umassd.edu::ecf22ce0-4b02-4245-aeec-72459bcd5feb" providerId="AD" clId="Web-{DB030DE5-E179-9BEC-7776-759972B4CB53}" dt="2025-06-18T17:11:02.019" v="52"/>
        <pc:sldMkLst>
          <pc:docMk/>
          <pc:sldMk cId="2476856528" sldId="279"/>
        </pc:sldMkLst>
      </pc:sldChg>
      <pc:sldChg chg="del">
        <pc:chgData name="Alisha Tak" userId="S::atak@umassd.edu::ecf22ce0-4b02-4245-aeec-72459bcd5feb" providerId="AD" clId="Web-{DB030DE5-E179-9BEC-7776-759972B4CB53}" dt="2025-06-18T17:11:03.019" v="53"/>
        <pc:sldMkLst>
          <pc:docMk/>
          <pc:sldMk cId="4169463357" sldId="280"/>
        </pc:sldMkLst>
      </pc:sldChg>
      <pc:sldChg chg="del">
        <pc:chgData name="Alisha Tak" userId="S::atak@umassd.edu::ecf22ce0-4b02-4245-aeec-72459bcd5feb" providerId="AD" clId="Web-{DB030DE5-E179-9BEC-7776-759972B4CB53}" dt="2025-06-18T17:11:06.003" v="54"/>
        <pc:sldMkLst>
          <pc:docMk/>
          <pc:sldMk cId="3097707433" sldId="281"/>
        </pc:sldMkLst>
      </pc:sldChg>
      <pc:sldChg chg="modSp">
        <pc:chgData name="Alisha Tak" userId="S::atak@umassd.edu::ecf22ce0-4b02-4245-aeec-72459bcd5feb" providerId="AD" clId="Web-{DB030DE5-E179-9BEC-7776-759972B4CB53}" dt="2025-06-18T16:34:00.097" v="4" actId="20577"/>
        <pc:sldMkLst>
          <pc:docMk/>
          <pc:sldMk cId="3246834591" sldId="287"/>
        </pc:sldMkLst>
        <pc:spChg chg="mod">
          <ac:chgData name="Alisha Tak" userId="S::atak@umassd.edu::ecf22ce0-4b02-4245-aeec-72459bcd5feb" providerId="AD" clId="Web-{DB030DE5-E179-9BEC-7776-759972B4CB53}" dt="2025-06-18T16:34:00.097" v="4" actId="20577"/>
          <ac:spMkLst>
            <pc:docMk/>
            <pc:sldMk cId="3246834591" sldId="287"/>
            <ac:spMk id="2" creationId="{A69E400D-62F1-1B0E-5911-74221C67D7B1}"/>
          </ac:spMkLst>
        </pc:spChg>
      </pc:sldChg>
      <pc:sldChg chg="modSp add ord replId">
        <pc:chgData name="Alisha Tak" userId="S::atak@umassd.edu::ecf22ce0-4b02-4245-aeec-72459bcd5feb" providerId="AD" clId="Web-{DB030DE5-E179-9BEC-7776-759972B4CB53}" dt="2025-06-18T17:10:00.253" v="41" actId="20577"/>
        <pc:sldMkLst>
          <pc:docMk/>
          <pc:sldMk cId="934311055" sldId="288"/>
        </pc:sldMkLst>
        <pc:spChg chg="mod">
          <ac:chgData name="Alisha Tak" userId="S::atak@umassd.edu::ecf22ce0-4b02-4245-aeec-72459bcd5feb" providerId="AD" clId="Web-{DB030DE5-E179-9BEC-7776-759972B4CB53}" dt="2025-06-18T17:06:03.736" v="14" actId="20577"/>
          <ac:spMkLst>
            <pc:docMk/>
            <pc:sldMk cId="934311055" sldId="288"/>
            <ac:spMk id="2" creationId="{EE7B79FF-9EDE-1B6A-57C0-D62F6E176A7F}"/>
          </ac:spMkLst>
        </pc:spChg>
        <pc:spChg chg="mod">
          <ac:chgData name="Alisha Tak" userId="S::atak@umassd.edu::ecf22ce0-4b02-4245-aeec-72459bcd5feb" providerId="AD" clId="Web-{DB030DE5-E179-9BEC-7776-759972B4CB53}" dt="2025-06-18T17:10:00.253" v="41" actId="20577"/>
          <ac:spMkLst>
            <pc:docMk/>
            <pc:sldMk cId="934311055" sldId="288"/>
            <ac:spMk id="3" creationId="{D02F031B-74E5-81B1-1F0E-FEF2BF97111E}"/>
          </ac:spMkLst>
        </pc:spChg>
      </pc:sldChg>
    </pc:docChg>
  </pc:docChgLst>
  <pc:docChgLst>
    <pc:chgData name="Alisha Tak" userId="S::atak@umassd.edu::ecf22ce0-4b02-4245-aeec-72459bcd5feb" providerId="AD" clId="Web-{3DB56FAC-C71D-536F-3B12-253BAB661A2C}"/>
    <pc:docChg chg="addSld delSld modSld">
      <pc:chgData name="Alisha Tak" userId="S::atak@umassd.edu::ecf22ce0-4b02-4245-aeec-72459bcd5feb" providerId="AD" clId="Web-{3DB56FAC-C71D-536F-3B12-253BAB661A2C}" dt="2025-06-19T01:08:40.902" v="20" actId="1076"/>
      <pc:docMkLst>
        <pc:docMk/>
      </pc:docMkLst>
      <pc:sldChg chg="modSp add del">
        <pc:chgData name="Alisha Tak" userId="S::atak@umassd.edu::ecf22ce0-4b02-4245-aeec-72459bcd5feb" providerId="AD" clId="Web-{3DB56FAC-C71D-536F-3B12-253BAB661A2C}" dt="2025-06-19T01:06:22.194" v="11"/>
        <pc:sldMkLst>
          <pc:docMk/>
          <pc:sldMk cId="2613199512" sldId="284"/>
        </pc:sldMkLst>
        <pc:spChg chg="mod">
          <ac:chgData name="Alisha Tak" userId="S::atak@umassd.edu::ecf22ce0-4b02-4245-aeec-72459bcd5feb" providerId="AD" clId="Web-{3DB56FAC-C71D-536F-3B12-253BAB661A2C}" dt="2025-06-19T01:06:14.647" v="10" actId="20577"/>
          <ac:spMkLst>
            <pc:docMk/>
            <pc:sldMk cId="2613199512" sldId="284"/>
            <ac:spMk id="3" creationId="{F31E2F48-3178-5A85-DA1A-9CD1E588C4F6}"/>
          </ac:spMkLst>
        </pc:spChg>
        <pc:spChg chg="mod">
          <ac:chgData name="Alisha Tak" userId="S::atak@umassd.edu::ecf22ce0-4b02-4245-aeec-72459bcd5feb" providerId="AD" clId="Web-{3DB56FAC-C71D-536F-3B12-253BAB661A2C}" dt="2025-06-19T01:06:22.194" v="11"/>
          <ac:spMkLst>
            <pc:docMk/>
            <pc:sldMk cId="2613199512" sldId="284"/>
            <ac:spMk id="5" creationId="{CEEA0BAA-C3BD-FF55-2C5E-1E8EDB083FA9}"/>
          </ac:spMkLst>
        </pc:spChg>
      </pc:sldChg>
      <pc:sldChg chg="modSp">
        <pc:chgData name="Alisha Tak" userId="S::atak@umassd.edu::ecf22ce0-4b02-4245-aeec-72459bcd5feb" providerId="AD" clId="Web-{3DB56FAC-C71D-536F-3B12-253BAB661A2C}" dt="2025-06-19T01:07:30.462" v="18" actId="1076"/>
        <pc:sldMkLst>
          <pc:docMk/>
          <pc:sldMk cId="3734604503" sldId="293"/>
        </pc:sldMkLst>
        <pc:spChg chg="mod">
          <ac:chgData name="Alisha Tak" userId="S::atak@umassd.edu::ecf22ce0-4b02-4245-aeec-72459bcd5feb" providerId="AD" clId="Web-{3DB56FAC-C71D-536F-3B12-253BAB661A2C}" dt="2025-06-19T01:07:30.462" v="18" actId="1076"/>
          <ac:spMkLst>
            <pc:docMk/>
            <pc:sldMk cId="3734604503" sldId="293"/>
            <ac:spMk id="2" creationId="{56A49921-4A05-35C7-20E3-74BAF12B923D}"/>
          </ac:spMkLst>
        </pc:spChg>
        <pc:spChg chg="mod">
          <ac:chgData name="Alisha Tak" userId="S::atak@umassd.edu::ecf22ce0-4b02-4245-aeec-72459bcd5feb" providerId="AD" clId="Web-{3DB56FAC-C71D-536F-3B12-253BAB661A2C}" dt="2025-06-19T01:07:25.853" v="13" actId="1076"/>
          <ac:spMkLst>
            <pc:docMk/>
            <pc:sldMk cId="3734604503" sldId="293"/>
            <ac:spMk id="3" creationId="{7569A41C-C74C-C6AA-48D3-EFEAB0BB6485}"/>
          </ac:spMkLst>
        </pc:spChg>
        <pc:spChg chg="mod">
          <ac:chgData name="Alisha Tak" userId="S::atak@umassd.edu::ecf22ce0-4b02-4245-aeec-72459bcd5feb" providerId="AD" clId="Web-{3DB56FAC-C71D-536F-3B12-253BAB661A2C}" dt="2025-06-19T01:07:25.884" v="16" actId="1076"/>
          <ac:spMkLst>
            <pc:docMk/>
            <pc:sldMk cId="3734604503" sldId="293"/>
            <ac:spMk id="7" creationId="{E8877095-9F26-4C20-6AB9-1724BB3E5A24}"/>
          </ac:spMkLst>
        </pc:spChg>
        <pc:spChg chg="mod">
          <ac:chgData name="Alisha Tak" userId="S::atak@umassd.edu::ecf22ce0-4b02-4245-aeec-72459bcd5feb" providerId="AD" clId="Web-{3DB56FAC-C71D-536F-3B12-253BAB661A2C}" dt="2025-06-19T01:07:25.884" v="17" actId="1076"/>
          <ac:spMkLst>
            <pc:docMk/>
            <pc:sldMk cId="3734604503" sldId="293"/>
            <ac:spMk id="8" creationId="{487B77CD-BE90-975B-D072-A08B53992599}"/>
          </ac:spMkLst>
        </pc:spChg>
        <pc:picChg chg="mod">
          <ac:chgData name="Alisha Tak" userId="S::atak@umassd.edu::ecf22ce0-4b02-4245-aeec-72459bcd5feb" providerId="AD" clId="Web-{3DB56FAC-C71D-536F-3B12-253BAB661A2C}" dt="2025-06-19T01:07:25.868" v="14" actId="1076"/>
          <ac:picMkLst>
            <pc:docMk/>
            <pc:sldMk cId="3734604503" sldId="293"/>
            <ac:picMk id="5" creationId="{971C9E9B-0074-EAD2-7EB2-0C3D8A786273}"/>
          </ac:picMkLst>
        </pc:picChg>
        <pc:picChg chg="mod">
          <ac:chgData name="Alisha Tak" userId="S::atak@umassd.edu::ecf22ce0-4b02-4245-aeec-72459bcd5feb" providerId="AD" clId="Web-{3DB56FAC-C71D-536F-3B12-253BAB661A2C}" dt="2025-06-19T01:07:25.868" v="15" actId="1076"/>
          <ac:picMkLst>
            <pc:docMk/>
            <pc:sldMk cId="3734604503" sldId="293"/>
            <ac:picMk id="6" creationId="{EF146312-6900-279F-3F31-E6FAC4D9BA45}"/>
          </ac:picMkLst>
        </pc:picChg>
      </pc:sldChg>
      <pc:sldChg chg="modSp">
        <pc:chgData name="Alisha Tak" userId="S::atak@umassd.edu::ecf22ce0-4b02-4245-aeec-72459bcd5feb" providerId="AD" clId="Web-{3DB56FAC-C71D-536F-3B12-253BAB661A2C}" dt="2025-06-19T01:08:40.902" v="20" actId="1076"/>
        <pc:sldMkLst>
          <pc:docMk/>
          <pc:sldMk cId="3552689151" sldId="313"/>
        </pc:sldMkLst>
        <pc:picChg chg="mod">
          <ac:chgData name="Alisha Tak" userId="S::atak@umassd.edu::ecf22ce0-4b02-4245-aeec-72459bcd5feb" providerId="AD" clId="Web-{3DB56FAC-C71D-536F-3B12-253BAB661A2C}" dt="2025-06-19T01:08:40.871" v="19" actId="1076"/>
          <ac:picMkLst>
            <pc:docMk/>
            <pc:sldMk cId="3552689151" sldId="313"/>
            <ac:picMk id="6" creationId="{A031D4F4-9EEE-528B-BA1A-4EEA045F7655}"/>
          </ac:picMkLst>
        </pc:picChg>
        <pc:picChg chg="mod">
          <ac:chgData name="Alisha Tak" userId="S::atak@umassd.edu::ecf22ce0-4b02-4245-aeec-72459bcd5feb" providerId="AD" clId="Web-{3DB56FAC-C71D-536F-3B12-253BAB661A2C}" dt="2025-06-19T01:08:40.902" v="20" actId="1076"/>
          <ac:picMkLst>
            <pc:docMk/>
            <pc:sldMk cId="3552689151" sldId="313"/>
            <ac:picMk id="7" creationId="{7B3BA04B-F8B6-7378-357A-C8E14023D874}"/>
          </ac:picMkLst>
        </pc:picChg>
      </pc:sldChg>
    </pc:docChg>
  </pc:docChgLst>
  <pc:docChgLst>
    <pc:chgData name="Alisha Tak" userId="S::atak@umassd.edu::ecf22ce0-4b02-4245-aeec-72459bcd5feb" providerId="AD" clId="Web-{6DF832F3-380E-1701-A49D-A9F09B42AC7C}"/>
    <pc:docChg chg="addSld delSld modSld sldOrd">
      <pc:chgData name="Alisha Tak" userId="S::atak@umassd.edu::ecf22ce0-4b02-4245-aeec-72459bcd5feb" providerId="AD" clId="Web-{6DF832F3-380E-1701-A49D-A9F09B42AC7C}" dt="2025-06-18T18:50:48.829" v="480" actId="20577"/>
      <pc:docMkLst>
        <pc:docMk/>
      </pc:docMkLst>
      <pc:sldChg chg="modSp">
        <pc:chgData name="Alisha Tak" userId="S::atak@umassd.edu::ecf22ce0-4b02-4245-aeec-72459bcd5feb" providerId="AD" clId="Web-{6DF832F3-380E-1701-A49D-A9F09B42AC7C}" dt="2025-06-18T18:00:40.510" v="45" actId="20577"/>
        <pc:sldMkLst>
          <pc:docMk/>
          <pc:sldMk cId="1869748113" sldId="258"/>
        </pc:sldMkLst>
        <pc:spChg chg="mod">
          <ac:chgData name="Alisha Tak" userId="S::atak@umassd.edu::ecf22ce0-4b02-4245-aeec-72459bcd5feb" providerId="AD" clId="Web-{6DF832F3-380E-1701-A49D-A9F09B42AC7C}" dt="2025-06-18T18:00:40.510" v="45" actId="20577"/>
          <ac:spMkLst>
            <pc:docMk/>
            <pc:sldMk cId="1869748113" sldId="258"/>
            <ac:spMk id="3" creationId="{038689CF-8D6C-AE40-A2B2-9AFEA3505DAC}"/>
          </ac:spMkLst>
        </pc:spChg>
      </pc:sldChg>
      <pc:sldChg chg="addSp delSp modSp">
        <pc:chgData name="Alisha Tak" userId="S::atak@umassd.edu::ecf22ce0-4b02-4245-aeec-72459bcd5feb" providerId="AD" clId="Web-{6DF832F3-380E-1701-A49D-A9F09B42AC7C}" dt="2025-06-18T18:10:26.889" v="167" actId="20577"/>
        <pc:sldMkLst>
          <pc:docMk/>
          <pc:sldMk cId="3734604503" sldId="293"/>
        </pc:sldMkLst>
        <pc:spChg chg="mod">
          <ac:chgData name="Alisha Tak" userId="S::atak@umassd.edu::ecf22ce0-4b02-4245-aeec-72459bcd5feb" providerId="AD" clId="Web-{6DF832F3-380E-1701-A49D-A9F09B42AC7C}" dt="2025-06-18T18:04:20.543" v="67" actId="20577"/>
          <ac:spMkLst>
            <pc:docMk/>
            <pc:sldMk cId="3734604503" sldId="293"/>
            <ac:spMk id="3" creationId="{7569A41C-C74C-C6AA-48D3-EFEAB0BB6485}"/>
          </ac:spMkLst>
        </pc:spChg>
        <pc:spChg chg="add mod">
          <ac:chgData name="Alisha Tak" userId="S::atak@umassd.edu::ecf22ce0-4b02-4245-aeec-72459bcd5feb" providerId="AD" clId="Web-{6DF832F3-380E-1701-A49D-A9F09B42AC7C}" dt="2025-06-18T18:09:19.576" v="147" actId="1076"/>
          <ac:spMkLst>
            <pc:docMk/>
            <pc:sldMk cId="3734604503" sldId="293"/>
            <ac:spMk id="7" creationId="{E8877095-9F26-4C20-6AB9-1724BB3E5A24}"/>
          </ac:spMkLst>
        </pc:spChg>
        <pc:spChg chg="add mod">
          <ac:chgData name="Alisha Tak" userId="S::atak@umassd.edu::ecf22ce0-4b02-4245-aeec-72459bcd5feb" providerId="AD" clId="Web-{6DF832F3-380E-1701-A49D-A9F09B42AC7C}" dt="2025-06-18T18:10:26.889" v="167" actId="20577"/>
          <ac:spMkLst>
            <pc:docMk/>
            <pc:sldMk cId="3734604503" sldId="293"/>
            <ac:spMk id="8" creationId="{487B77CD-BE90-975B-D072-A08B53992599}"/>
          </ac:spMkLst>
        </pc:spChg>
        <pc:picChg chg="add mod">
          <ac:chgData name="Alisha Tak" userId="S::atak@umassd.edu::ecf22ce0-4b02-4245-aeec-72459bcd5feb" providerId="AD" clId="Web-{6DF832F3-380E-1701-A49D-A9F09B42AC7C}" dt="2025-06-18T18:10:13.046" v="166" actId="1076"/>
          <ac:picMkLst>
            <pc:docMk/>
            <pc:sldMk cId="3734604503" sldId="293"/>
            <ac:picMk id="5" creationId="{971C9E9B-0074-EAD2-7EB2-0C3D8A786273}"/>
          </ac:picMkLst>
        </pc:picChg>
        <pc:picChg chg="add mod">
          <ac:chgData name="Alisha Tak" userId="S::atak@umassd.edu::ecf22ce0-4b02-4245-aeec-72459bcd5feb" providerId="AD" clId="Web-{6DF832F3-380E-1701-A49D-A9F09B42AC7C}" dt="2025-06-18T18:06:14.028" v="79" actId="1076"/>
          <ac:picMkLst>
            <pc:docMk/>
            <pc:sldMk cId="3734604503" sldId="293"/>
            <ac:picMk id="6" creationId="{EF146312-6900-279F-3F31-E6FAC4D9BA45}"/>
          </ac:picMkLst>
        </pc:picChg>
      </pc:sldChg>
      <pc:sldChg chg="addSp delSp modSp add del replId">
        <pc:chgData name="Alisha Tak" userId="S::atak@umassd.edu::ecf22ce0-4b02-4245-aeec-72459bcd5feb" providerId="AD" clId="Web-{6DF832F3-380E-1701-A49D-A9F09B42AC7C}" dt="2025-06-18T18:46:56.421" v="435"/>
        <pc:sldMkLst>
          <pc:docMk/>
          <pc:sldMk cId="2407070696" sldId="294"/>
        </pc:sldMkLst>
      </pc:sldChg>
      <pc:sldChg chg="addSp delSp modSp add ord replId">
        <pc:chgData name="Alisha Tak" userId="S::atak@umassd.edu::ecf22ce0-4b02-4245-aeec-72459bcd5feb" providerId="AD" clId="Web-{6DF832F3-380E-1701-A49D-A9F09B42AC7C}" dt="2025-06-18T18:46:37.374" v="432" actId="1076"/>
        <pc:sldMkLst>
          <pc:docMk/>
          <pc:sldMk cId="615299293" sldId="295"/>
        </pc:sldMkLst>
        <pc:spChg chg="mod">
          <ac:chgData name="Alisha Tak" userId="S::atak@umassd.edu::ecf22ce0-4b02-4245-aeec-72459bcd5feb" providerId="AD" clId="Web-{6DF832F3-380E-1701-A49D-A9F09B42AC7C}" dt="2025-06-18T18:38:07.448" v="373" actId="20577"/>
          <ac:spMkLst>
            <pc:docMk/>
            <pc:sldMk cId="615299293" sldId="295"/>
            <ac:spMk id="3" creationId="{6C028E22-353A-99C0-D5AF-7D8E6CFA6BD7}"/>
          </ac:spMkLst>
        </pc:spChg>
        <pc:picChg chg="add mod">
          <ac:chgData name="Alisha Tak" userId="S::atak@umassd.edu::ecf22ce0-4b02-4245-aeec-72459bcd5feb" providerId="AD" clId="Web-{6DF832F3-380E-1701-A49D-A9F09B42AC7C}" dt="2025-06-18T18:46:37.374" v="432" actId="1076"/>
          <ac:picMkLst>
            <pc:docMk/>
            <pc:sldMk cId="615299293" sldId="295"/>
            <ac:picMk id="4" creationId="{66ECF9C4-FE96-8159-722F-BF3F879C6045}"/>
          </ac:picMkLst>
        </pc:picChg>
      </pc:sldChg>
      <pc:sldChg chg="modSp add del replId">
        <pc:chgData name="Alisha Tak" userId="S::atak@umassd.edu::ecf22ce0-4b02-4245-aeec-72459bcd5feb" providerId="AD" clId="Web-{6DF832F3-380E-1701-A49D-A9F09B42AC7C}" dt="2025-06-18T18:38:58.917" v="383"/>
        <pc:sldMkLst>
          <pc:docMk/>
          <pc:sldMk cId="2009200815" sldId="296"/>
        </pc:sldMkLst>
      </pc:sldChg>
      <pc:sldChg chg="add del replId">
        <pc:chgData name="Alisha Tak" userId="S::atak@umassd.edu::ecf22ce0-4b02-4245-aeec-72459bcd5feb" providerId="AD" clId="Web-{6DF832F3-380E-1701-A49D-A9F09B42AC7C}" dt="2025-06-18T18:38:30.714" v="377"/>
        <pc:sldMkLst>
          <pc:docMk/>
          <pc:sldMk cId="2860817981" sldId="296"/>
        </pc:sldMkLst>
      </pc:sldChg>
      <pc:sldChg chg="addSp delSp modSp add replId">
        <pc:chgData name="Alisha Tak" userId="S::atak@umassd.edu::ecf22ce0-4b02-4245-aeec-72459bcd5feb" providerId="AD" clId="Web-{6DF832F3-380E-1701-A49D-A9F09B42AC7C}" dt="2025-06-18T18:50:48.829" v="480" actId="20577"/>
        <pc:sldMkLst>
          <pc:docMk/>
          <pc:sldMk cId="2874316118" sldId="297"/>
        </pc:sldMkLst>
        <pc:spChg chg="mod">
          <ac:chgData name="Alisha Tak" userId="S::atak@umassd.edu::ecf22ce0-4b02-4245-aeec-72459bcd5feb" providerId="AD" clId="Web-{6DF832F3-380E-1701-A49D-A9F09B42AC7C}" dt="2025-06-18T18:50:48.829" v="480" actId="20577"/>
          <ac:spMkLst>
            <pc:docMk/>
            <pc:sldMk cId="2874316118" sldId="297"/>
            <ac:spMk id="3" creationId="{BB3D9A85-5E1F-E36C-123F-1B408E6E978D}"/>
          </ac:spMkLst>
        </pc:spChg>
        <pc:picChg chg="add mod">
          <ac:chgData name="Alisha Tak" userId="S::atak@umassd.edu::ecf22ce0-4b02-4245-aeec-72459bcd5feb" providerId="AD" clId="Web-{6DF832F3-380E-1701-A49D-A9F09B42AC7C}" dt="2025-06-18T18:46:55.015" v="434" actId="1076"/>
          <ac:picMkLst>
            <pc:docMk/>
            <pc:sldMk cId="2874316118" sldId="297"/>
            <ac:picMk id="5" creationId="{5E9BA3D2-AEB3-57DE-A58E-7D2BAFF8EEF0}"/>
          </ac:picMkLst>
        </pc:picChg>
      </pc:sldChg>
    </pc:docChg>
  </pc:docChgLst>
  <pc:docChgLst>
    <pc:chgData name="Alisha Tak" userId="S::atak@umassd.edu::ecf22ce0-4b02-4245-aeec-72459bcd5feb" providerId="AD" clId="Web-{EA0401C9-2895-3AC5-0DFA-C3A51068594C}"/>
    <pc:docChg chg="addSld delSld modSld">
      <pc:chgData name="Alisha Tak" userId="S::atak@umassd.edu::ecf22ce0-4b02-4245-aeec-72459bcd5feb" providerId="AD" clId="Web-{EA0401C9-2895-3AC5-0DFA-C3A51068594C}" dt="2025-06-18T16:29:25.097" v="461" actId="20577"/>
      <pc:docMkLst>
        <pc:docMk/>
      </pc:docMkLst>
      <pc:sldChg chg="addSp modSp del">
        <pc:chgData name="Alisha Tak" userId="S::atak@umassd.edu::ecf22ce0-4b02-4245-aeec-72459bcd5feb" providerId="AD" clId="Web-{EA0401C9-2895-3AC5-0DFA-C3A51068594C}" dt="2025-06-18T15:35:28.966" v="139"/>
        <pc:sldMkLst>
          <pc:docMk/>
          <pc:sldMk cId="4248310360" sldId="257"/>
        </pc:sldMkLst>
      </pc:sldChg>
      <pc:sldChg chg="modSp">
        <pc:chgData name="Alisha Tak" userId="S::atak@umassd.edu::ecf22ce0-4b02-4245-aeec-72459bcd5feb" providerId="AD" clId="Web-{EA0401C9-2895-3AC5-0DFA-C3A51068594C}" dt="2025-06-18T15:45:04.394" v="188" actId="20577"/>
        <pc:sldMkLst>
          <pc:docMk/>
          <pc:sldMk cId="1869748113" sldId="258"/>
        </pc:sldMkLst>
        <pc:spChg chg="mod">
          <ac:chgData name="Alisha Tak" userId="S::atak@umassd.edu::ecf22ce0-4b02-4245-aeec-72459bcd5feb" providerId="AD" clId="Web-{EA0401C9-2895-3AC5-0DFA-C3A51068594C}" dt="2025-06-18T15:43:35.674" v="145" actId="20577"/>
          <ac:spMkLst>
            <pc:docMk/>
            <pc:sldMk cId="1869748113" sldId="258"/>
            <ac:spMk id="2" creationId="{44C27A99-230B-C241-B10D-325B72A724F3}"/>
          </ac:spMkLst>
        </pc:spChg>
        <pc:spChg chg="mod">
          <ac:chgData name="Alisha Tak" userId="S::atak@umassd.edu::ecf22ce0-4b02-4245-aeec-72459bcd5feb" providerId="AD" clId="Web-{EA0401C9-2895-3AC5-0DFA-C3A51068594C}" dt="2025-06-18T15:45:04.394" v="188" actId="20577"/>
          <ac:spMkLst>
            <pc:docMk/>
            <pc:sldMk cId="1869748113" sldId="258"/>
            <ac:spMk id="3" creationId="{038689CF-8D6C-AE40-A2B2-9AFEA3505DAC}"/>
          </ac:spMkLst>
        </pc:spChg>
      </pc:sldChg>
      <pc:sldChg chg="modSp del">
        <pc:chgData name="Alisha Tak" userId="S::atak@umassd.edu::ecf22ce0-4b02-4245-aeec-72459bcd5feb" providerId="AD" clId="Web-{EA0401C9-2895-3AC5-0DFA-C3A51068594C}" dt="2025-06-18T15:16:26.682" v="120"/>
        <pc:sldMkLst>
          <pc:docMk/>
          <pc:sldMk cId="4136905324" sldId="283"/>
        </pc:sldMkLst>
      </pc:sldChg>
      <pc:sldChg chg="addSp modSp add replId">
        <pc:chgData name="Alisha Tak" userId="S::atak@umassd.edu::ecf22ce0-4b02-4245-aeec-72459bcd5feb" providerId="AD" clId="Web-{EA0401C9-2895-3AC5-0DFA-C3A51068594C}" dt="2025-06-18T15:35:18.137" v="138" actId="20577"/>
        <pc:sldMkLst>
          <pc:docMk/>
          <pc:sldMk cId="2613199512" sldId="284"/>
        </pc:sldMkLst>
        <pc:spChg chg="mod">
          <ac:chgData name="Alisha Tak" userId="S::atak@umassd.edu::ecf22ce0-4b02-4245-aeec-72459bcd5feb" providerId="AD" clId="Web-{EA0401C9-2895-3AC5-0DFA-C3A51068594C}" dt="2025-06-18T15:35:09.872" v="137" actId="20577"/>
          <ac:spMkLst>
            <pc:docMk/>
            <pc:sldMk cId="2613199512" sldId="284"/>
            <ac:spMk id="2" creationId="{C87F271E-340A-504A-5A1B-B4C738F4D69B}"/>
          </ac:spMkLst>
        </pc:spChg>
        <pc:spChg chg="mod">
          <ac:chgData name="Alisha Tak" userId="S::atak@umassd.edu::ecf22ce0-4b02-4245-aeec-72459bcd5feb" providerId="AD" clId="Web-{EA0401C9-2895-3AC5-0DFA-C3A51068594C}" dt="2025-06-18T15:15:08.697" v="111" actId="20577"/>
          <ac:spMkLst>
            <pc:docMk/>
            <pc:sldMk cId="2613199512" sldId="284"/>
            <ac:spMk id="3" creationId="{F31E2F48-3178-5A85-DA1A-9CD1E588C4F6}"/>
          </ac:spMkLst>
        </pc:spChg>
        <pc:spChg chg="add mod">
          <ac:chgData name="Alisha Tak" userId="S::atak@umassd.edu::ecf22ce0-4b02-4245-aeec-72459bcd5feb" providerId="AD" clId="Web-{EA0401C9-2895-3AC5-0DFA-C3A51068594C}" dt="2025-06-18T15:35:18.137" v="138" actId="20577"/>
          <ac:spMkLst>
            <pc:docMk/>
            <pc:sldMk cId="2613199512" sldId="284"/>
            <ac:spMk id="5" creationId="{CEEA0BAA-C3BD-FF55-2C5E-1E8EDB083FA9}"/>
          </ac:spMkLst>
        </pc:spChg>
        <pc:picChg chg="add mod">
          <ac:chgData name="Alisha Tak" userId="S::atak@umassd.edu::ecf22ce0-4b02-4245-aeec-72459bcd5feb" providerId="AD" clId="Web-{EA0401C9-2895-3AC5-0DFA-C3A51068594C}" dt="2025-06-18T15:34:45.074" v="136" actId="1076"/>
          <ac:picMkLst>
            <pc:docMk/>
            <pc:sldMk cId="2613199512" sldId="284"/>
            <ac:picMk id="6" creationId="{ED9872B1-52B8-BEC7-BFBC-C80D442500DF}"/>
          </ac:picMkLst>
        </pc:picChg>
      </pc:sldChg>
      <pc:sldChg chg="addSp modSp add mod replId modClrScheme chgLayout">
        <pc:chgData name="Alisha Tak" userId="S::atak@umassd.edu::ecf22ce0-4b02-4245-aeec-72459bcd5feb" providerId="AD" clId="Web-{EA0401C9-2895-3AC5-0DFA-C3A51068594C}" dt="2025-06-18T16:29:25.097" v="461" actId="20577"/>
        <pc:sldMkLst>
          <pc:docMk/>
          <pc:sldMk cId="1374373453" sldId="285"/>
        </pc:sldMkLst>
        <pc:spChg chg="mod">
          <ac:chgData name="Alisha Tak" userId="S::atak@umassd.edu::ecf22ce0-4b02-4245-aeec-72459bcd5feb" providerId="AD" clId="Web-{EA0401C9-2895-3AC5-0DFA-C3A51068594C}" dt="2025-06-18T16:04:47.048" v="302"/>
          <ac:spMkLst>
            <pc:docMk/>
            <pc:sldMk cId="1374373453" sldId="285"/>
            <ac:spMk id="2" creationId="{FABDBAC1-11A4-57F1-C8E6-D2115E8B07A7}"/>
          </ac:spMkLst>
        </pc:spChg>
        <pc:spChg chg="mod">
          <ac:chgData name="Alisha Tak" userId="S::atak@umassd.edu::ecf22ce0-4b02-4245-aeec-72459bcd5feb" providerId="AD" clId="Web-{EA0401C9-2895-3AC5-0DFA-C3A51068594C}" dt="2025-06-18T16:29:25.097" v="461" actId="20577"/>
          <ac:spMkLst>
            <pc:docMk/>
            <pc:sldMk cId="1374373453" sldId="285"/>
            <ac:spMk id="3" creationId="{E8C46BCE-6075-46F8-BEFC-6109FC2119B1}"/>
          </ac:spMkLst>
        </pc:spChg>
        <pc:picChg chg="add mod">
          <ac:chgData name="Alisha Tak" userId="S::atak@umassd.edu::ecf22ce0-4b02-4245-aeec-72459bcd5feb" providerId="AD" clId="Web-{EA0401C9-2895-3AC5-0DFA-C3A51068594C}" dt="2025-06-18T16:04:51.813" v="303" actId="1076"/>
          <ac:picMkLst>
            <pc:docMk/>
            <pc:sldMk cId="1374373453" sldId="285"/>
            <ac:picMk id="4" creationId="{4D6FBC49-CEF0-906F-7212-CA53BFF0136A}"/>
          </ac:picMkLst>
        </pc:picChg>
      </pc:sldChg>
      <pc:sldChg chg="modSp add replId">
        <pc:chgData name="Alisha Tak" userId="S::atak@umassd.edu::ecf22ce0-4b02-4245-aeec-72459bcd5feb" providerId="AD" clId="Web-{EA0401C9-2895-3AC5-0DFA-C3A51068594C}" dt="2025-06-18T16:19:20.199" v="319" actId="20577"/>
        <pc:sldMkLst>
          <pc:docMk/>
          <pc:sldMk cId="1453535280" sldId="286"/>
        </pc:sldMkLst>
        <pc:spChg chg="mod">
          <ac:chgData name="Alisha Tak" userId="S::atak@umassd.edu::ecf22ce0-4b02-4245-aeec-72459bcd5feb" providerId="AD" clId="Web-{EA0401C9-2895-3AC5-0DFA-C3A51068594C}" dt="2025-06-18T16:18:41.855" v="307" actId="20577"/>
          <ac:spMkLst>
            <pc:docMk/>
            <pc:sldMk cId="1453535280" sldId="286"/>
            <ac:spMk id="2" creationId="{95336423-D6B3-AC8C-1820-4448FFBDB12D}"/>
          </ac:spMkLst>
        </pc:spChg>
        <pc:spChg chg="mod">
          <ac:chgData name="Alisha Tak" userId="S::atak@umassd.edu::ecf22ce0-4b02-4245-aeec-72459bcd5feb" providerId="AD" clId="Web-{EA0401C9-2895-3AC5-0DFA-C3A51068594C}" dt="2025-06-18T16:19:20.199" v="319" actId="20577"/>
          <ac:spMkLst>
            <pc:docMk/>
            <pc:sldMk cId="1453535280" sldId="286"/>
            <ac:spMk id="3" creationId="{028529ED-46B2-C2A7-5120-5196718ED3A5}"/>
          </ac:spMkLst>
        </pc:spChg>
      </pc:sldChg>
      <pc:sldChg chg="add replId">
        <pc:chgData name="Alisha Tak" userId="S::atak@umassd.edu::ecf22ce0-4b02-4245-aeec-72459bcd5feb" providerId="AD" clId="Web-{EA0401C9-2895-3AC5-0DFA-C3A51068594C}" dt="2025-06-18T16:18:18.261" v="304"/>
        <pc:sldMkLst>
          <pc:docMk/>
          <pc:sldMk cId="3246834591" sldId="287"/>
        </pc:sldMkLst>
      </pc:sldChg>
    </pc:docChg>
  </pc:docChgLst>
  <pc:docChgLst>
    <pc:chgData name="Alisha Tak" userId="S::atak@umassd.edu::ecf22ce0-4b02-4245-aeec-72459bcd5feb" providerId="AD" clId="Web-{4D712242-9D4B-98E0-9F2C-BCC5415C6578}"/>
    <pc:docChg chg="modSld">
      <pc:chgData name="Alisha Tak" userId="S::atak@umassd.edu::ecf22ce0-4b02-4245-aeec-72459bcd5feb" providerId="AD" clId="Web-{4D712242-9D4B-98E0-9F2C-BCC5415C6578}" dt="2025-06-19T16:45:06.775" v="6" actId="20577"/>
      <pc:docMkLst>
        <pc:docMk/>
      </pc:docMkLst>
      <pc:sldChg chg="modSp">
        <pc:chgData name="Alisha Tak" userId="S::atak@umassd.edu::ecf22ce0-4b02-4245-aeec-72459bcd5feb" providerId="AD" clId="Web-{4D712242-9D4B-98E0-9F2C-BCC5415C6578}" dt="2025-06-19T16:45:06.775" v="6" actId="20577"/>
        <pc:sldMkLst>
          <pc:docMk/>
          <pc:sldMk cId="3734604503" sldId="293"/>
        </pc:sldMkLst>
        <pc:spChg chg="mod">
          <ac:chgData name="Alisha Tak" userId="S::atak@umassd.edu::ecf22ce0-4b02-4245-aeec-72459bcd5feb" providerId="AD" clId="Web-{4D712242-9D4B-98E0-9F2C-BCC5415C6578}" dt="2025-06-19T16:45:06.775" v="6" actId="20577"/>
          <ac:spMkLst>
            <pc:docMk/>
            <pc:sldMk cId="3734604503" sldId="293"/>
            <ac:spMk id="3" creationId="{7569A41C-C74C-C6AA-48D3-EFEAB0BB6485}"/>
          </ac:spMkLst>
        </pc:spChg>
      </pc:sldChg>
    </pc:docChg>
  </pc:docChgLst>
  <pc:docChgLst>
    <pc:chgData name="Alisha Tak" userId="S::atak@umassd.edu::ecf22ce0-4b02-4245-aeec-72459bcd5feb" providerId="AD" clId="Web-{ED9A7DDB-40B4-D9B5-3583-D84493DDBE95}"/>
    <pc:docChg chg="addSld modSld">
      <pc:chgData name="Alisha Tak" userId="S::atak@umassd.edu::ecf22ce0-4b02-4245-aeec-72459bcd5feb" providerId="AD" clId="Web-{ED9A7DDB-40B4-D9B5-3583-D84493DDBE95}" dt="2025-06-18T22:06:13.858" v="242" actId="1076"/>
      <pc:docMkLst>
        <pc:docMk/>
      </pc:docMkLst>
      <pc:sldChg chg="modSp">
        <pc:chgData name="Alisha Tak" userId="S::atak@umassd.edu::ecf22ce0-4b02-4245-aeec-72459bcd5feb" providerId="AD" clId="Web-{ED9A7DDB-40B4-D9B5-3583-D84493DDBE95}" dt="2025-06-18T21:57:33.241" v="103" actId="20577"/>
        <pc:sldMkLst>
          <pc:docMk/>
          <pc:sldMk cId="2143426036" sldId="303"/>
        </pc:sldMkLst>
        <pc:spChg chg="mod">
          <ac:chgData name="Alisha Tak" userId="S::atak@umassd.edu::ecf22ce0-4b02-4245-aeec-72459bcd5feb" providerId="AD" clId="Web-{ED9A7DDB-40B4-D9B5-3583-D84493DDBE95}" dt="2025-06-18T21:57:33.241" v="103" actId="20577"/>
          <ac:spMkLst>
            <pc:docMk/>
            <pc:sldMk cId="2143426036" sldId="303"/>
            <ac:spMk id="3" creationId="{24EC2601-D5F8-D0AE-1D86-F5072CD0F23F}"/>
          </ac:spMkLst>
        </pc:spChg>
      </pc:sldChg>
      <pc:sldChg chg="addSp delSp modSp add replId">
        <pc:chgData name="Alisha Tak" userId="S::atak@umassd.edu::ecf22ce0-4b02-4245-aeec-72459bcd5feb" providerId="AD" clId="Web-{ED9A7DDB-40B4-D9B5-3583-D84493DDBE95}" dt="2025-06-18T22:06:13.858" v="242" actId="1076"/>
        <pc:sldMkLst>
          <pc:docMk/>
          <pc:sldMk cId="104087240" sldId="304"/>
        </pc:sldMkLst>
        <pc:spChg chg="mod">
          <ac:chgData name="Alisha Tak" userId="S::atak@umassd.edu::ecf22ce0-4b02-4245-aeec-72459bcd5feb" providerId="AD" clId="Web-{ED9A7DDB-40B4-D9B5-3583-D84493DDBE95}" dt="2025-06-18T21:58:22.648" v="114" actId="20577"/>
          <ac:spMkLst>
            <pc:docMk/>
            <pc:sldMk cId="104087240" sldId="304"/>
            <ac:spMk id="2" creationId="{65516D63-7D8F-A859-234E-A26B3FA5160C}"/>
          </ac:spMkLst>
        </pc:spChg>
        <pc:spChg chg="mod">
          <ac:chgData name="Alisha Tak" userId="S::atak@umassd.edu::ecf22ce0-4b02-4245-aeec-72459bcd5feb" providerId="AD" clId="Web-{ED9A7DDB-40B4-D9B5-3583-D84493DDBE95}" dt="2025-06-18T22:06:12.170" v="241" actId="20577"/>
          <ac:spMkLst>
            <pc:docMk/>
            <pc:sldMk cId="104087240" sldId="304"/>
            <ac:spMk id="3" creationId="{F9F5F6CB-1CE3-875A-58C3-EB5CCB1119A2}"/>
          </ac:spMkLst>
        </pc:spChg>
      </pc:sldChg>
    </pc:docChg>
  </pc:docChgLst>
  <pc:docChgLst>
    <pc:chgData name="Alisha Tak" userId="S::atak@umassd.edu::ecf22ce0-4b02-4245-aeec-72459bcd5feb" providerId="AD" clId="Web-{7B75D591-18AE-4C59-EE81-479555548367}"/>
    <pc:docChg chg="delSld modSld">
      <pc:chgData name="Alisha Tak" userId="S::atak@umassd.edu::ecf22ce0-4b02-4245-aeec-72459bcd5feb" providerId="AD" clId="Web-{7B75D591-18AE-4C59-EE81-479555548367}" dt="2025-06-20T04:16:13.175" v="147" actId="20577"/>
      <pc:docMkLst>
        <pc:docMk/>
      </pc:docMkLst>
      <pc:sldChg chg="modSp">
        <pc:chgData name="Alisha Tak" userId="S::atak@umassd.edu::ecf22ce0-4b02-4245-aeec-72459bcd5feb" providerId="AD" clId="Web-{7B75D591-18AE-4C59-EE81-479555548367}" dt="2025-06-20T04:02:08.169" v="40" actId="20577"/>
        <pc:sldMkLst>
          <pc:docMk/>
          <pc:sldMk cId="2467448241" sldId="300"/>
        </pc:sldMkLst>
        <pc:spChg chg="mod">
          <ac:chgData name="Alisha Tak" userId="S::atak@umassd.edu::ecf22ce0-4b02-4245-aeec-72459bcd5feb" providerId="AD" clId="Web-{7B75D591-18AE-4C59-EE81-479555548367}" dt="2025-06-20T04:02:08.169" v="40" actId="20577"/>
          <ac:spMkLst>
            <pc:docMk/>
            <pc:sldMk cId="2467448241" sldId="300"/>
            <ac:spMk id="3" creationId="{7A318B9E-8FF5-875C-6039-1308C0779F80}"/>
          </ac:spMkLst>
        </pc:spChg>
      </pc:sldChg>
      <pc:sldChg chg="modSp">
        <pc:chgData name="Alisha Tak" userId="S::atak@umassd.edu::ecf22ce0-4b02-4245-aeec-72459bcd5feb" providerId="AD" clId="Web-{7B75D591-18AE-4C59-EE81-479555548367}" dt="2025-06-20T04:09:07.004" v="124" actId="20577"/>
        <pc:sldMkLst>
          <pc:docMk/>
          <pc:sldMk cId="3934058056" sldId="310"/>
        </pc:sldMkLst>
        <pc:spChg chg="mod">
          <ac:chgData name="Alisha Tak" userId="S::atak@umassd.edu::ecf22ce0-4b02-4245-aeec-72459bcd5feb" providerId="AD" clId="Web-{7B75D591-18AE-4C59-EE81-479555548367}" dt="2025-06-20T04:09:07.004" v="124" actId="20577"/>
          <ac:spMkLst>
            <pc:docMk/>
            <pc:sldMk cId="3934058056" sldId="310"/>
            <ac:spMk id="3" creationId="{B27D78F9-57E3-1ADB-10DA-B3FEE9D9B816}"/>
          </ac:spMkLst>
        </pc:spChg>
      </pc:sldChg>
      <pc:sldChg chg="modSp">
        <pc:chgData name="Alisha Tak" userId="S::atak@umassd.edu::ecf22ce0-4b02-4245-aeec-72459bcd5feb" providerId="AD" clId="Web-{7B75D591-18AE-4C59-EE81-479555548367}" dt="2025-06-20T04:13:30.738" v="127" actId="20577"/>
        <pc:sldMkLst>
          <pc:docMk/>
          <pc:sldMk cId="1220988273" sldId="324"/>
        </pc:sldMkLst>
        <pc:spChg chg="mod">
          <ac:chgData name="Alisha Tak" userId="S::atak@umassd.edu::ecf22ce0-4b02-4245-aeec-72459bcd5feb" providerId="AD" clId="Web-{7B75D591-18AE-4C59-EE81-479555548367}" dt="2025-06-20T04:13:30.738" v="127" actId="20577"/>
          <ac:spMkLst>
            <pc:docMk/>
            <pc:sldMk cId="1220988273" sldId="324"/>
            <ac:spMk id="3" creationId="{8B3AEDC0-63EE-0C1D-6154-5129D2D07613}"/>
          </ac:spMkLst>
        </pc:spChg>
      </pc:sldChg>
      <pc:sldChg chg="modSp">
        <pc:chgData name="Alisha Tak" userId="S::atak@umassd.edu::ecf22ce0-4b02-4245-aeec-72459bcd5feb" providerId="AD" clId="Web-{7B75D591-18AE-4C59-EE81-479555548367}" dt="2025-06-20T04:16:13.175" v="147" actId="20577"/>
        <pc:sldMkLst>
          <pc:docMk/>
          <pc:sldMk cId="2653515155" sldId="328"/>
        </pc:sldMkLst>
        <pc:spChg chg="mod">
          <ac:chgData name="Alisha Tak" userId="S::atak@umassd.edu::ecf22ce0-4b02-4245-aeec-72459bcd5feb" providerId="AD" clId="Web-{7B75D591-18AE-4C59-EE81-479555548367}" dt="2025-06-20T04:16:13.175" v="147" actId="20577"/>
          <ac:spMkLst>
            <pc:docMk/>
            <pc:sldMk cId="2653515155" sldId="328"/>
            <ac:spMk id="3" creationId="{494E1C97-68F2-16B7-0551-A277888A164E}"/>
          </ac:spMkLst>
        </pc:spChg>
      </pc:sldChg>
      <pc:sldChg chg="del">
        <pc:chgData name="Alisha Tak" userId="S::atak@umassd.edu::ecf22ce0-4b02-4245-aeec-72459bcd5feb" providerId="AD" clId="Web-{7B75D591-18AE-4C59-EE81-479555548367}" dt="2025-06-20T04:00:48.529" v="11"/>
        <pc:sldMkLst>
          <pc:docMk/>
          <pc:sldMk cId="10835928" sldId="330"/>
        </pc:sldMkLst>
      </pc:sldChg>
    </pc:docChg>
  </pc:docChgLst>
  <pc:docChgLst>
    <pc:chgData name="Alisha Tak" userId="S::atak@umassd.edu::ecf22ce0-4b02-4245-aeec-72459bcd5feb" providerId="AD" clId="Web-{459BF396-1C6B-FA1F-8559-749A458F4F55}"/>
    <pc:docChg chg="mod modSld modMainMaster">
      <pc:chgData name="Alisha Tak" userId="S::atak@umassd.edu::ecf22ce0-4b02-4245-aeec-72459bcd5feb" providerId="AD" clId="Web-{459BF396-1C6B-FA1F-8559-749A458F4F55}" dt="2025-06-20T03:34:46.090" v="8"/>
      <pc:docMkLst>
        <pc:docMk/>
      </pc:docMkLst>
      <pc:sldMasterChg chg="mod modSldLayout">
        <pc:chgData name="Alisha Tak" userId="S::atak@umassd.edu::ecf22ce0-4b02-4245-aeec-72459bcd5feb" providerId="AD" clId="Web-{459BF396-1C6B-FA1F-8559-749A458F4F55}" dt="2025-06-20T03:34:34.200" v="7"/>
        <pc:sldMasterMkLst>
          <pc:docMk/>
          <pc:sldMasterMk cId="3709574079" sldId="2147483648"/>
        </pc:sldMasterMkLst>
        <pc:sldLayoutChg chg="mod">
          <pc:chgData name="Alisha Tak" userId="S::atak@umassd.edu::ecf22ce0-4b02-4245-aeec-72459bcd5feb" providerId="AD" clId="Web-{459BF396-1C6B-FA1F-8559-749A458F4F55}" dt="2025-06-20T03:34:34.200" v="7"/>
          <pc:sldLayoutMkLst>
            <pc:docMk/>
            <pc:sldMasterMk cId="3709574079" sldId="2147483648"/>
            <pc:sldLayoutMk cId="3480187114" sldId="2147483649"/>
          </pc:sldLayoutMkLst>
        </pc:sldLayoutChg>
        <pc:sldLayoutChg chg="mod">
          <pc:chgData name="Alisha Tak" userId="S::atak@umassd.edu::ecf22ce0-4b02-4245-aeec-72459bcd5feb" providerId="AD" clId="Web-{459BF396-1C6B-FA1F-8559-749A458F4F55}" dt="2025-06-20T03:34:34.200" v="7"/>
          <pc:sldLayoutMkLst>
            <pc:docMk/>
            <pc:sldMasterMk cId="3709574079" sldId="2147483648"/>
            <pc:sldLayoutMk cId="2917959354" sldId="2147483650"/>
          </pc:sldLayoutMkLst>
        </pc:sldLayoutChg>
        <pc:sldLayoutChg chg="mod">
          <pc:chgData name="Alisha Tak" userId="S::atak@umassd.edu::ecf22ce0-4b02-4245-aeec-72459bcd5feb" providerId="AD" clId="Web-{459BF396-1C6B-FA1F-8559-749A458F4F55}" dt="2025-06-20T03:34:34.200" v="7"/>
          <pc:sldLayoutMkLst>
            <pc:docMk/>
            <pc:sldMasterMk cId="3709574079" sldId="2147483648"/>
            <pc:sldLayoutMk cId="260139938" sldId="2147483651"/>
          </pc:sldLayoutMkLst>
        </pc:sldLayoutChg>
        <pc:sldLayoutChg chg="mod">
          <pc:chgData name="Alisha Tak" userId="S::atak@umassd.edu::ecf22ce0-4b02-4245-aeec-72459bcd5feb" providerId="AD" clId="Web-{459BF396-1C6B-FA1F-8559-749A458F4F55}" dt="2025-06-20T03:34:34.200" v="7"/>
          <pc:sldLayoutMkLst>
            <pc:docMk/>
            <pc:sldMasterMk cId="3709574079" sldId="2147483648"/>
            <pc:sldLayoutMk cId="2148228079" sldId="2147483652"/>
          </pc:sldLayoutMkLst>
        </pc:sldLayoutChg>
        <pc:sldLayoutChg chg="mod">
          <pc:chgData name="Alisha Tak" userId="S::atak@umassd.edu::ecf22ce0-4b02-4245-aeec-72459bcd5feb" providerId="AD" clId="Web-{459BF396-1C6B-FA1F-8559-749A458F4F55}" dt="2025-06-20T03:34:34.200" v="7"/>
          <pc:sldLayoutMkLst>
            <pc:docMk/>
            <pc:sldMasterMk cId="3709574079" sldId="2147483648"/>
            <pc:sldLayoutMk cId="1678249142" sldId="2147483654"/>
          </pc:sldLayoutMkLst>
        </pc:sldLayoutChg>
        <pc:sldLayoutChg chg="mod">
          <pc:chgData name="Alisha Tak" userId="S::atak@umassd.edu::ecf22ce0-4b02-4245-aeec-72459bcd5feb" providerId="AD" clId="Web-{459BF396-1C6B-FA1F-8559-749A458F4F55}" dt="2025-06-20T03:34:34.200" v="7"/>
          <pc:sldLayoutMkLst>
            <pc:docMk/>
            <pc:sldMasterMk cId="3709574079" sldId="2147483648"/>
            <pc:sldLayoutMk cId="1990544827" sldId="2147483655"/>
          </pc:sldLayoutMkLst>
        </pc:sldLayoutChg>
        <pc:sldLayoutChg chg="mod">
          <pc:chgData name="Alisha Tak" userId="S::atak@umassd.edu::ecf22ce0-4b02-4245-aeec-72459bcd5feb" providerId="AD" clId="Web-{459BF396-1C6B-FA1F-8559-749A458F4F55}" dt="2025-06-20T03:34:34.200" v="7"/>
          <pc:sldLayoutMkLst>
            <pc:docMk/>
            <pc:sldMasterMk cId="3709574079" sldId="2147483648"/>
            <pc:sldLayoutMk cId="3670784344" sldId="2147483656"/>
          </pc:sldLayoutMkLst>
        </pc:sldLayoutChg>
        <pc:sldLayoutChg chg="mod">
          <pc:chgData name="Alisha Tak" userId="S::atak@umassd.edu::ecf22ce0-4b02-4245-aeec-72459bcd5feb" providerId="AD" clId="Web-{459BF396-1C6B-FA1F-8559-749A458F4F55}" dt="2025-06-20T03:34:34.200" v="7"/>
          <pc:sldLayoutMkLst>
            <pc:docMk/>
            <pc:sldMasterMk cId="3709574079" sldId="2147483648"/>
            <pc:sldLayoutMk cId="239638884" sldId="2147483661"/>
          </pc:sldLayoutMkLst>
        </pc:sldLayoutChg>
        <pc:sldLayoutChg chg="mod">
          <pc:chgData name="Alisha Tak" userId="S::atak@umassd.edu::ecf22ce0-4b02-4245-aeec-72459bcd5feb" providerId="AD" clId="Web-{459BF396-1C6B-FA1F-8559-749A458F4F55}" dt="2025-06-20T03:34:34.200" v="7"/>
          <pc:sldLayoutMkLst>
            <pc:docMk/>
            <pc:sldMasterMk cId="3709574079" sldId="2147483648"/>
            <pc:sldLayoutMk cId="664106331" sldId="2147483662"/>
          </pc:sldLayoutMkLst>
        </pc:sldLayoutChg>
        <pc:sldLayoutChg chg="mod">
          <pc:chgData name="Alisha Tak" userId="S::atak@umassd.edu::ecf22ce0-4b02-4245-aeec-72459bcd5feb" providerId="AD" clId="Web-{459BF396-1C6B-FA1F-8559-749A458F4F55}" dt="2025-06-20T03:34:34.200" v="7"/>
          <pc:sldLayoutMkLst>
            <pc:docMk/>
            <pc:sldMasterMk cId="3709574079" sldId="2147483648"/>
            <pc:sldLayoutMk cId="1018946251" sldId="2147483666"/>
          </pc:sldLayoutMkLst>
        </pc:sldLayoutChg>
        <pc:sldLayoutChg chg="mod">
          <pc:chgData name="Alisha Tak" userId="S::atak@umassd.edu::ecf22ce0-4b02-4245-aeec-72459bcd5feb" providerId="AD" clId="Web-{459BF396-1C6B-FA1F-8559-749A458F4F55}" dt="2025-06-20T03:34:34.200" v="7"/>
          <pc:sldLayoutMkLst>
            <pc:docMk/>
            <pc:sldMasterMk cId="3709574079" sldId="2147483648"/>
            <pc:sldLayoutMk cId="2849857704" sldId="2147483674"/>
          </pc:sldLayoutMkLst>
        </pc:sldLayoutChg>
      </pc:sldMasterChg>
      <pc:sldMasterChg chg="mod modSldLayout">
        <pc:chgData name="Alisha Tak" userId="S::atak@umassd.edu::ecf22ce0-4b02-4245-aeec-72459bcd5feb" providerId="AD" clId="Web-{459BF396-1C6B-FA1F-8559-749A458F4F55}" dt="2025-06-20T03:34:34.200" v="7"/>
        <pc:sldMasterMkLst>
          <pc:docMk/>
          <pc:sldMasterMk cId="3301647464" sldId="2147483683"/>
        </pc:sldMasterMkLst>
        <pc:sldLayoutChg chg="mod">
          <pc:chgData name="Alisha Tak" userId="S::atak@umassd.edu::ecf22ce0-4b02-4245-aeec-72459bcd5feb" providerId="AD" clId="Web-{459BF396-1C6B-FA1F-8559-749A458F4F55}" dt="2025-06-20T03:34:34.200" v="7"/>
          <pc:sldLayoutMkLst>
            <pc:docMk/>
            <pc:sldMasterMk cId="3301647464" sldId="2147483683"/>
            <pc:sldLayoutMk cId="4010279892" sldId="2147483694"/>
          </pc:sldLayoutMkLst>
        </pc:sldLayoutChg>
        <pc:sldLayoutChg chg="mod">
          <pc:chgData name="Alisha Tak" userId="S::atak@umassd.edu::ecf22ce0-4b02-4245-aeec-72459bcd5feb" providerId="AD" clId="Web-{459BF396-1C6B-FA1F-8559-749A458F4F55}" dt="2025-06-20T03:34:34.200" v="7"/>
          <pc:sldLayoutMkLst>
            <pc:docMk/>
            <pc:sldMasterMk cId="3301647464" sldId="2147483683"/>
            <pc:sldLayoutMk cId="4102686512" sldId="2147483695"/>
          </pc:sldLayoutMkLst>
        </pc:sldLayoutChg>
        <pc:sldLayoutChg chg="mod">
          <pc:chgData name="Alisha Tak" userId="S::atak@umassd.edu::ecf22ce0-4b02-4245-aeec-72459bcd5feb" providerId="AD" clId="Web-{459BF396-1C6B-FA1F-8559-749A458F4F55}" dt="2025-06-20T03:34:34.200" v="7"/>
          <pc:sldLayoutMkLst>
            <pc:docMk/>
            <pc:sldMasterMk cId="3301647464" sldId="2147483683"/>
            <pc:sldLayoutMk cId="2713788098" sldId="2147483696"/>
          </pc:sldLayoutMkLst>
        </pc:sldLayoutChg>
        <pc:sldLayoutChg chg="mod">
          <pc:chgData name="Alisha Tak" userId="S::atak@umassd.edu::ecf22ce0-4b02-4245-aeec-72459bcd5feb" providerId="AD" clId="Web-{459BF396-1C6B-FA1F-8559-749A458F4F55}" dt="2025-06-20T03:34:34.200" v="7"/>
          <pc:sldLayoutMkLst>
            <pc:docMk/>
            <pc:sldMasterMk cId="3301647464" sldId="2147483683"/>
            <pc:sldLayoutMk cId="54461016" sldId="2147483697"/>
          </pc:sldLayoutMkLst>
        </pc:sldLayoutChg>
        <pc:sldLayoutChg chg="mod">
          <pc:chgData name="Alisha Tak" userId="S::atak@umassd.edu::ecf22ce0-4b02-4245-aeec-72459bcd5feb" providerId="AD" clId="Web-{459BF396-1C6B-FA1F-8559-749A458F4F55}" dt="2025-06-20T03:34:34.200" v="7"/>
          <pc:sldLayoutMkLst>
            <pc:docMk/>
            <pc:sldMasterMk cId="3301647464" sldId="2147483683"/>
            <pc:sldLayoutMk cId="3646700380" sldId="2147483698"/>
          </pc:sldLayoutMkLst>
        </pc:sldLayoutChg>
        <pc:sldLayoutChg chg="mod">
          <pc:chgData name="Alisha Tak" userId="S::atak@umassd.edu::ecf22ce0-4b02-4245-aeec-72459bcd5feb" providerId="AD" clId="Web-{459BF396-1C6B-FA1F-8559-749A458F4F55}" dt="2025-06-20T03:34:34.200" v="7"/>
          <pc:sldLayoutMkLst>
            <pc:docMk/>
            <pc:sldMasterMk cId="3301647464" sldId="2147483683"/>
            <pc:sldLayoutMk cId="937540503" sldId="2147483699"/>
          </pc:sldLayoutMkLst>
        </pc:sldLayoutChg>
        <pc:sldLayoutChg chg="mod">
          <pc:chgData name="Alisha Tak" userId="S::atak@umassd.edu::ecf22ce0-4b02-4245-aeec-72459bcd5feb" providerId="AD" clId="Web-{459BF396-1C6B-FA1F-8559-749A458F4F55}" dt="2025-06-20T03:34:34.200" v="7"/>
          <pc:sldLayoutMkLst>
            <pc:docMk/>
            <pc:sldMasterMk cId="3301647464" sldId="2147483683"/>
            <pc:sldLayoutMk cId="581766876" sldId="2147483700"/>
          </pc:sldLayoutMkLst>
        </pc:sldLayoutChg>
        <pc:sldLayoutChg chg="mod">
          <pc:chgData name="Alisha Tak" userId="S::atak@umassd.edu::ecf22ce0-4b02-4245-aeec-72459bcd5feb" providerId="AD" clId="Web-{459BF396-1C6B-FA1F-8559-749A458F4F55}" dt="2025-06-20T03:34:34.200" v="7"/>
          <pc:sldLayoutMkLst>
            <pc:docMk/>
            <pc:sldMasterMk cId="3301647464" sldId="2147483683"/>
            <pc:sldLayoutMk cId="2783224801" sldId="2147483701"/>
          </pc:sldLayoutMkLst>
        </pc:sldLayoutChg>
      </pc:sldMasterChg>
    </pc:docChg>
  </pc:docChgLst>
  <pc:docChgLst>
    <pc:chgData name="Alisha Tak" userId="S::atak@umassd.edu::ecf22ce0-4b02-4245-aeec-72459bcd5feb" providerId="AD" clId="Web-{AE8E9F02-7B6A-CB9C-4261-B8E17331469D}"/>
    <pc:docChg chg="addSld delSld modSld sldOrd">
      <pc:chgData name="Alisha Tak" userId="S::atak@umassd.edu::ecf22ce0-4b02-4245-aeec-72459bcd5feb" providerId="AD" clId="Web-{AE8E9F02-7B6A-CB9C-4261-B8E17331469D}" dt="2025-06-19T00:28:15.424" v="468" actId="20577"/>
      <pc:docMkLst>
        <pc:docMk/>
      </pc:docMkLst>
      <pc:sldChg chg="modSp">
        <pc:chgData name="Alisha Tak" userId="S::atak@umassd.edu::ecf22ce0-4b02-4245-aeec-72459bcd5feb" providerId="AD" clId="Web-{AE8E9F02-7B6A-CB9C-4261-B8E17331469D}" dt="2025-06-18T23:57:22.648" v="70" actId="20577"/>
        <pc:sldMkLst>
          <pc:docMk/>
          <pc:sldMk cId="1486048067" sldId="299"/>
        </pc:sldMkLst>
        <pc:spChg chg="mod">
          <ac:chgData name="Alisha Tak" userId="S::atak@umassd.edu::ecf22ce0-4b02-4245-aeec-72459bcd5feb" providerId="AD" clId="Web-{AE8E9F02-7B6A-CB9C-4261-B8E17331469D}" dt="2025-06-18T23:57:22.648" v="70" actId="20577"/>
          <ac:spMkLst>
            <pc:docMk/>
            <pc:sldMk cId="1486048067" sldId="299"/>
            <ac:spMk id="3" creationId="{C7C3A704-2B31-BA56-E373-8BD97FCB45EA}"/>
          </ac:spMkLst>
        </pc:spChg>
      </pc:sldChg>
      <pc:sldChg chg="modSp">
        <pc:chgData name="Alisha Tak" userId="S::atak@umassd.edu::ecf22ce0-4b02-4245-aeec-72459bcd5feb" providerId="AD" clId="Web-{AE8E9F02-7B6A-CB9C-4261-B8E17331469D}" dt="2025-06-19T00:05:56.447" v="103" actId="20577"/>
        <pc:sldMkLst>
          <pc:docMk/>
          <pc:sldMk cId="2467448241" sldId="300"/>
        </pc:sldMkLst>
        <pc:spChg chg="mod">
          <ac:chgData name="Alisha Tak" userId="S::atak@umassd.edu::ecf22ce0-4b02-4245-aeec-72459bcd5feb" providerId="AD" clId="Web-{AE8E9F02-7B6A-CB9C-4261-B8E17331469D}" dt="2025-06-19T00:05:56.447" v="103" actId="20577"/>
          <ac:spMkLst>
            <pc:docMk/>
            <pc:sldMk cId="2467448241" sldId="300"/>
            <ac:spMk id="3" creationId="{7A318B9E-8FF5-875C-6039-1308C0779F80}"/>
          </ac:spMkLst>
        </pc:spChg>
      </pc:sldChg>
      <pc:sldChg chg="addSp delSp modSp add mod replId modClrScheme chgLayout">
        <pc:chgData name="Alisha Tak" userId="S::atak@umassd.edu::ecf22ce0-4b02-4245-aeec-72459bcd5feb" providerId="AD" clId="Web-{AE8E9F02-7B6A-CB9C-4261-B8E17331469D}" dt="2025-06-19T00:27:20.548" v="431" actId="20577"/>
        <pc:sldMkLst>
          <pc:docMk/>
          <pc:sldMk cId="3552689151" sldId="313"/>
        </pc:sldMkLst>
        <pc:spChg chg="mod">
          <ac:chgData name="Alisha Tak" userId="S::atak@umassd.edu::ecf22ce0-4b02-4245-aeec-72459bcd5feb" providerId="AD" clId="Web-{AE8E9F02-7B6A-CB9C-4261-B8E17331469D}" dt="2025-06-19T00:08:57.917" v="127"/>
          <ac:spMkLst>
            <pc:docMk/>
            <pc:sldMk cId="3552689151" sldId="313"/>
            <ac:spMk id="2" creationId="{C5ED8A17-DFD1-9FAE-3193-861CA586C203}"/>
          </ac:spMkLst>
        </pc:spChg>
        <pc:spChg chg="mod">
          <ac:chgData name="Alisha Tak" userId="S::atak@umassd.edu::ecf22ce0-4b02-4245-aeec-72459bcd5feb" providerId="AD" clId="Web-{AE8E9F02-7B6A-CB9C-4261-B8E17331469D}" dt="2025-06-19T00:27:20.548" v="431" actId="20577"/>
          <ac:spMkLst>
            <pc:docMk/>
            <pc:sldMk cId="3552689151" sldId="313"/>
            <ac:spMk id="3" creationId="{D5635C84-5935-B1C8-A5FB-2D2C74A7B868}"/>
          </ac:spMkLst>
        </pc:spChg>
        <pc:picChg chg="add del mod">
          <ac:chgData name="Alisha Tak" userId="S::atak@umassd.edu::ecf22ce0-4b02-4245-aeec-72459bcd5feb" providerId="AD" clId="Web-{AE8E9F02-7B6A-CB9C-4261-B8E17331469D}" dt="2025-06-19T00:07:32.120" v="119"/>
          <ac:picMkLst>
            <pc:docMk/>
            <pc:sldMk cId="3552689151" sldId="313"/>
            <ac:picMk id="4" creationId="{BB97FE2B-944F-80BB-2AE2-04EB25E799A5}"/>
          </ac:picMkLst>
        </pc:picChg>
        <pc:picChg chg="add del mod">
          <ac:chgData name="Alisha Tak" userId="S::atak@umassd.edu::ecf22ce0-4b02-4245-aeec-72459bcd5feb" providerId="AD" clId="Web-{AE8E9F02-7B6A-CB9C-4261-B8E17331469D}" dt="2025-06-19T00:08:50.542" v="125"/>
          <ac:picMkLst>
            <pc:docMk/>
            <pc:sldMk cId="3552689151" sldId="313"/>
            <ac:picMk id="5" creationId="{2799DEEA-37DE-D11E-9E24-199559B8BE2D}"/>
          </ac:picMkLst>
        </pc:picChg>
        <pc:picChg chg="add mod">
          <ac:chgData name="Alisha Tak" userId="S::atak@umassd.edu::ecf22ce0-4b02-4245-aeec-72459bcd5feb" providerId="AD" clId="Web-{AE8E9F02-7B6A-CB9C-4261-B8E17331469D}" dt="2025-06-19T00:10:27.496" v="135" actId="14100"/>
          <ac:picMkLst>
            <pc:docMk/>
            <pc:sldMk cId="3552689151" sldId="313"/>
            <ac:picMk id="6" creationId="{A031D4F4-9EEE-528B-BA1A-4EEA045F7655}"/>
          </ac:picMkLst>
        </pc:picChg>
        <pc:picChg chg="add mod">
          <ac:chgData name="Alisha Tak" userId="S::atak@umassd.edu::ecf22ce0-4b02-4245-aeec-72459bcd5feb" providerId="AD" clId="Web-{AE8E9F02-7B6A-CB9C-4261-B8E17331469D}" dt="2025-06-19T00:10:33.074" v="136" actId="14100"/>
          <ac:picMkLst>
            <pc:docMk/>
            <pc:sldMk cId="3552689151" sldId="313"/>
            <ac:picMk id="7" creationId="{7B3BA04B-F8B6-7378-357A-C8E14023D874}"/>
          </ac:picMkLst>
        </pc:picChg>
      </pc:sldChg>
      <pc:sldChg chg="addSp delSp modSp add ord replId">
        <pc:chgData name="Alisha Tak" userId="S::atak@umassd.edu::ecf22ce0-4b02-4245-aeec-72459bcd5feb" providerId="AD" clId="Web-{AE8E9F02-7B6A-CB9C-4261-B8E17331469D}" dt="2025-06-19T00:22:52.297" v="362" actId="1076"/>
        <pc:sldMkLst>
          <pc:docMk/>
          <pc:sldMk cId="1343978131" sldId="314"/>
        </pc:sldMkLst>
        <pc:spChg chg="mod">
          <ac:chgData name="Alisha Tak" userId="S::atak@umassd.edu::ecf22ce0-4b02-4245-aeec-72459bcd5feb" providerId="AD" clId="Web-{AE8E9F02-7B6A-CB9C-4261-B8E17331469D}" dt="2025-06-19T00:17:32.889" v="286" actId="1076"/>
          <ac:spMkLst>
            <pc:docMk/>
            <pc:sldMk cId="1343978131" sldId="314"/>
            <ac:spMk id="2" creationId="{1DCF84EA-F013-8500-207E-0F17C7FC61D4}"/>
          </ac:spMkLst>
        </pc:spChg>
        <pc:spChg chg="del mod">
          <ac:chgData name="Alisha Tak" userId="S::atak@umassd.edu::ecf22ce0-4b02-4245-aeec-72459bcd5feb" providerId="AD" clId="Web-{AE8E9F02-7B6A-CB9C-4261-B8E17331469D}" dt="2025-06-19T00:15:18.529" v="256"/>
          <ac:spMkLst>
            <pc:docMk/>
            <pc:sldMk cId="1343978131" sldId="314"/>
            <ac:spMk id="3" creationId="{10719025-CF20-E54C-5B2C-83A027D0E0F7}"/>
          </ac:spMkLst>
        </pc:spChg>
        <pc:spChg chg="add mod">
          <ac:chgData name="Alisha Tak" userId="S::atak@umassd.edu::ecf22ce0-4b02-4245-aeec-72459bcd5feb" providerId="AD" clId="Web-{AE8E9F02-7B6A-CB9C-4261-B8E17331469D}" dt="2025-06-19T00:22:52.187" v="356" actId="1076"/>
          <ac:spMkLst>
            <pc:docMk/>
            <pc:sldMk cId="1343978131" sldId="314"/>
            <ac:spMk id="5" creationId="{A70D1BF8-30F5-307C-91BE-0760EB2D2F87}"/>
          </ac:spMkLst>
        </pc:spChg>
        <pc:spChg chg="add del mod">
          <ac:chgData name="Alisha Tak" userId="S::atak@umassd.edu::ecf22ce0-4b02-4245-aeec-72459bcd5feb" providerId="AD" clId="Web-{AE8E9F02-7B6A-CB9C-4261-B8E17331469D}" dt="2025-06-19T00:18:55.030" v="300"/>
          <ac:spMkLst>
            <pc:docMk/>
            <pc:sldMk cId="1343978131" sldId="314"/>
            <ac:spMk id="8" creationId="{C88B0FF7-7616-B7DB-B806-14AEEB9F6562}"/>
          </ac:spMkLst>
        </pc:spChg>
        <pc:spChg chg="add mod">
          <ac:chgData name="Alisha Tak" userId="S::atak@umassd.edu::ecf22ce0-4b02-4245-aeec-72459bcd5feb" providerId="AD" clId="Web-{AE8E9F02-7B6A-CB9C-4261-B8E17331469D}" dt="2025-06-19T00:22:52.234" v="358" actId="1076"/>
          <ac:spMkLst>
            <pc:docMk/>
            <pc:sldMk cId="1343978131" sldId="314"/>
            <ac:spMk id="10" creationId="{B9B1CE54-C910-80CA-DD9E-447FD1ADC01F}"/>
          </ac:spMkLst>
        </pc:spChg>
        <pc:spChg chg="add mod">
          <ac:chgData name="Alisha Tak" userId="S::atak@umassd.edu::ecf22ce0-4b02-4245-aeec-72459bcd5feb" providerId="AD" clId="Web-{AE8E9F02-7B6A-CB9C-4261-B8E17331469D}" dt="2025-06-19T00:22:52.250" v="360" actId="1076"/>
          <ac:spMkLst>
            <pc:docMk/>
            <pc:sldMk cId="1343978131" sldId="314"/>
            <ac:spMk id="12" creationId="{6F91906D-2F70-11B8-699B-5A5668361868}"/>
          </ac:spMkLst>
        </pc:spChg>
        <pc:spChg chg="add mod">
          <ac:chgData name="Alisha Tak" userId="S::atak@umassd.edu::ecf22ce0-4b02-4245-aeec-72459bcd5feb" providerId="AD" clId="Web-{AE8E9F02-7B6A-CB9C-4261-B8E17331469D}" dt="2025-06-19T00:22:52.297" v="362" actId="1076"/>
          <ac:spMkLst>
            <pc:docMk/>
            <pc:sldMk cId="1343978131" sldId="314"/>
            <ac:spMk id="14" creationId="{8B687325-3FF8-FD8D-49CB-0B17B8B050D9}"/>
          </ac:spMkLst>
        </pc:spChg>
        <pc:picChg chg="add mod ord">
          <ac:chgData name="Alisha Tak" userId="S::atak@umassd.edu::ecf22ce0-4b02-4245-aeec-72459bcd5feb" providerId="AD" clId="Web-{AE8E9F02-7B6A-CB9C-4261-B8E17331469D}" dt="2025-06-19T00:22:52.187" v="355" actId="1076"/>
          <ac:picMkLst>
            <pc:docMk/>
            <pc:sldMk cId="1343978131" sldId="314"/>
            <ac:picMk id="4" creationId="{5E2BEBEC-6252-67FD-3D95-A971B2238212}"/>
          </ac:picMkLst>
        </pc:picChg>
        <pc:picChg chg="add del mod">
          <ac:chgData name="Alisha Tak" userId="S::atak@umassd.edu::ecf22ce0-4b02-4245-aeec-72459bcd5feb" providerId="AD" clId="Web-{AE8E9F02-7B6A-CB9C-4261-B8E17331469D}" dt="2025-06-19T00:19:06.999" v="303"/>
          <ac:picMkLst>
            <pc:docMk/>
            <pc:sldMk cId="1343978131" sldId="314"/>
            <ac:picMk id="6" creationId="{0377CFB1-621C-32E1-6605-70BFF5DEE9B1}"/>
          </ac:picMkLst>
        </pc:picChg>
        <pc:picChg chg="add del mod">
          <ac:chgData name="Alisha Tak" userId="S::atak@umassd.edu::ecf22ce0-4b02-4245-aeec-72459bcd5feb" providerId="AD" clId="Web-{AE8E9F02-7B6A-CB9C-4261-B8E17331469D}" dt="2025-06-19T00:19:05.358" v="302"/>
          <ac:picMkLst>
            <pc:docMk/>
            <pc:sldMk cId="1343978131" sldId="314"/>
            <ac:picMk id="7" creationId="{F9790142-5753-A8D0-C98A-36C6D790ABD4}"/>
          </ac:picMkLst>
        </pc:picChg>
        <pc:picChg chg="add mod">
          <ac:chgData name="Alisha Tak" userId="S::atak@umassd.edu::ecf22ce0-4b02-4245-aeec-72459bcd5feb" providerId="AD" clId="Web-{AE8E9F02-7B6A-CB9C-4261-B8E17331469D}" dt="2025-06-19T00:22:52.219" v="357" actId="1076"/>
          <ac:picMkLst>
            <pc:docMk/>
            <pc:sldMk cId="1343978131" sldId="314"/>
            <ac:picMk id="9" creationId="{74504F8E-3CFE-A236-FA94-4C9B366A22CE}"/>
          </ac:picMkLst>
        </pc:picChg>
        <pc:picChg chg="add mod">
          <ac:chgData name="Alisha Tak" userId="S::atak@umassd.edu::ecf22ce0-4b02-4245-aeec-72459bcd5feb" providerId="AD" clId="Web-{AE8E9F02-7B6A-CB9C-4261-B8E17331469D}" dt="2025-06-19T00:22:52.250" v="359" actId="1076"/>
          <ac:picMkLst>
            <pc:docMk/>
            <pc:sldMk cId="1343978131" sldId="314"/>
            <ac:picMk id="11" creationId="{D6E28543-8228-62D2-2007-669F5950A9CE}"/>
          </ac:picMkLst>
        </pc:picChg>
        <pc:picChg chg="add mod">
          <ac:chgData name="Alisha Tak" userId="S::atak@umassd.edu::ecf22ce0-4b02-4245-aeec-72459bcd5feb" providerId="AD" clId="Web-{AE8E9F02-7B6A-CB9C-4261-B8E17331469D}" dt="2025-06-19T00:22:52.281" v="361" actId="1076"/>
          <ac:picMkLst>
            <pc:docMk/>
            <pc:sldMk cId="1343978131" sldId="314"/>
            <ac:picMk id="13" creationId="{31588ECD-6D56-DA85-FD00-E3E5AA787FF9}"/>
          </ac:picMkLst>
        </pc:picChg>
      </pc:sldChg>
      <pc:sldChg chg="addSp delSp modSp add del replId">
        <pc:chgData name="Alisha Tak" userId="S::atak@umassd.edu::ecf22ce0-4b02-4245-aeec-72459bcd5feb" providerId="AD" clId="Web-{AE8E9F02-7B6A-CB9C-4261-B8E17331469D}" dt="2025-06-19T00:24:35.688" v="389"/>
        <pc:sldMkLst>
          <pc:docMk/>
          <pc:sldMk cId="733085838" sldId="315"/>
        </pc:sldMkLst>
        <pc:spChg chg="mod">
          <ac:chgData name="Alisha Tak" userId="S::atak@umassd.edu::ecf22ce0-4b02-4245-aeec-72459bcd5feb" providerId="AD" clId="Web-{AE8E9F02-7B6A-CB9C-4261-B8E17331469D}" dt="2025-06-19T00:23:26" v="376" actId="20577"/>
          <ac:spMkLst>
            <pc:docMk/>
            <pc:sldMk cId="733085838" sldId="315"/>
            <ac:spMk id="2" creationId="{D9241347-AD70-DB84-2EF7-650698151D51}"/>
          </ac:spMkLst>
        </pc:spChg>
        <pc:spChg chg="del">
          <ac:chgData name="Alisha Tak" userId="S::atak@umassd.edu::ecf22ce0-4b02-4245-aeec-72459bcd5feb" providerId="AD" clId="Web-{AE8E9F02-7B6A-CB9C-4261-B8E17331469D}" dt="2025-06-19T00:23:33.328" v="381"/>
          <ac:spMkLst>
            <pc:docMk/>
            <pc:sldMk cId="733085838" sldId="315"/>
            <ac:spMk id="5" creationId="{BFDDD82F-897A-B58D-9FE1-7C51B6EB0AA4}"/>
          </ac:spMkLst>
        </pc:spChg>
        <pc:spChg chg="add del mod">
          <ac:chgData name="Alisha Tak" userId="S::atak@umassd.edu::ecf22ce0-4b02-4245-aeec-72459bcd5feb" providerId="AD" clId="Web-{AE8E9F02-7B6A-CB9C-4261-B8E17331469D}" dt="2025-06-19T00:23:19.203" v="371"/>
          <ac:spMkLst>
            <pc:docMk/>
            <pc:sldMk cId="733085838" sldId="315"/>
            <ac:spMk id="6" creationId="{8C910D48-B4E4-B458-9679-5F3CB55F0B93}"/>
          </ac:spMkLst>
        </pc:spChg>
        <pc:spChg chg="add mod">
          <ac:chgData name="Alisha Tak" userId="S::atak@umassd.edu::ecf22ce0-4b02-4245-aeec-72459bcd5feb" providerId="AD" clId="Web-{AE8E9F02-7B6A-CB9C-4261-B8E17331469D}" dt="2025-06-19T00:23:36.656" v="384"/>
          <ac:spMkLst>
            <pc:docMk/>
            <pc:sldMk cId="733085838" sldId="315"/>
            <ac:spMk id="8" creationId="{799E6558-9D39-7364-76DF-C976D6274F50}"/>
          </ac:spMkLst>
        </pc:spChg>
        <pc:spChg chg="del">
          <ac:chgData name="Alisha Tak" userId="S::atak@umassd.edu::ecf22ce0-4b02-4245-aeec-72459bcd5feb" providerId="AD" clId="Web-{AE8E9F02-7B6A-CB9C-4261-B8E17331469D}" dt="2025-06-19T00:23:35.063" v="382"/>
          <ac:spMkLst>
            <pc:docMk/>
            <pc:sldMk cId="733085838" sldId="315"/>
            <ac:spMk id="10" creationId="{6A4535EE-824D-46C2-5ADB-7D6F83AEA3FB}"/>
          </ac:spMkLst>
        </pc:spChg>
        <pc:spChg chg="del">
          <ac:chgData name="Alisha Tak" userId="S::atak@umassd.edu::ecf22ce0-4b02-4245-aeec-72459bcd5feb" providerId="AD" clId="Web-{AE8E9F02-7B6A-CB9C-4261-B8E17331469D}" dt="2025-06-19T00:23:31.344" v="380"/>
          <ac:spMkLst>
            <pc:docMk/>
            <pc:sldMk cId="733085838" sldId="315"/>
            <ac:spMk id="12" creationId="{4EE953AF-C984-0F31-0E33-DA7E4EC7B024}"/>
          </ac:spMkLst>
        </pc:spChg>
        <pc:spChg chg="del">
          <ac:chgData name="Alisha Tak" userId="S::atak@umassd.edu::ecf22ce0-4b02-4245-aeec-72459bcd5feb" providerId="AD" clId="Web-{AE8E9F02-7B6A-CB9C-4261-B8E17331469D}" dt="2025-06-19T00:23:29.938" v="379"/>
          <ac:spMkLst>
            <pc:docMk/>
            <pc:sldMk cId="733085838" sldId="315"/>
            <ac:spMk id="14" creationId="{DAB5DF7E-4F6B-ADAE-1E25-3D85E819B747}"/>
          </ac:spMkLst>
        </pc:spChg>
        <pc:picChg chg="add del">
          <ac:chgData name="Alisha Tak" userId="S::atak@umassd.edu::ecf22ce0-4b02-4245-aeec-72459bcd5feb" providerId="AD" clId="Web-{AE8E9F02-7B6A-CB9C-4261-B8E17331469D}" dt="2025-06-19T00:23:36.656" v="384"/>
          <ac:picMkLst>
            <pc:docMk/>
            <pc:sldMk cId="733085838" sldId="315"/>
            <ac:picMk id="4" creationId="{C0368992-7067-F743-A908-A8D91CA79296}"/>
          </ac:picMkLst>
        </pc:picChg>
        <pc:picChg chg="add del">
          <ac:chgData name="Alisha Tak" userId="S::atak@umassd.edu::ecf22ce0-4b02-4245-aeec-72459bcd5feb" providerId="AD" clId="Web-{AE8E9F02-7B6A-CB9C-4261-B8E17331469D}" dt="2025-06-19T00:23:35.781" v="383"/>
          <ac:picMkLst>
            <pc:docMk/>
            <pc:sldMk cId="733085838" sldId="315"/>
            <ac:picMk id="9" creationId="{F1A9289B-80A9-A1C1-4102-1FE754FFAA09}"/>
          </ac:picMkLst>
        </pc:picChg>
        <pc:picChg chg="del">
          <ac:chgData name="Alisha Tak" userId="S::atak@umassd.edu::ecf22ce0-4b02-4245-aeec-72459bcd5feb" providerId="AD" clId="Web-{AE8E9F02-7B6A-CB9C-4261-B8E17331469D}" dt="2025-06-19T00:23:27.031" v="377"/>
          <ac:picMkLst>
            <pc:docMk/>
            <pc:sldMk cId="733085838" sldId="315"/>
            <ac:picMk id="11" creationId="{B27B4B6D-4FE6-871F-CBAF-B571A657159D}"/>
          </ac:picMkLst>
        </pc:picChg>
        <pc:picChg chg="del">
          <ac:chgData name="Alisha Tak" userId="S::atak@umassd.edu::ecf22ce0-4b02-4245-aeec-72459bcd5feb" providerId="AD" clId="Web-{AE8E9F02-7B6A-CB9C-4261-B8E17331469D}" dt="2025-06-19T00:23:27.860" v="378"/>
          <ac:picMkLst>
            <pc:docMk/>
            <pc:sldMk cId="733085838" sldId="315"/>
            <ac:picMk id="13" creationId="{9AEE852C-78BF-CA2F-B562-D5CC1127BABF}"/>
          </ac:picMkLst>
        </pc:picChg>
      </pc:sldChg>
      <pc:sldChg chg="addSp modSp add mod ord replId modClrScheme chgLayout">
        <pc:chgData name="Alisha Tak" userId="S::atak@umassd.edu::ecf22ce0-4b02-4245-aeec-72459bcd5feb" providerId="AD" clId="Web-{AE8E9F02-7B6A-CB9C-4261-B8E17331469D}" dt="2025-06-19T00:28:15.424" v="468" actId="20577"/>
        <pc:sldMkLst>
          <pc:docMk/>
          <pc:sldMk cId="3882237453" sldId="316"/>
        </pc:sldMkLst>
        <pc:spChg chg="mod">
          <ac:chgData name="Alisha Tak" userId="S::atak@umassd.edu::ecf22ce0-4b02-4245-aeec-72459bcd5feb" providerId="AD" clId="Web-{AE8E9F02-7B6A-CB9C-4261-B8E17331469D}" dt="2025-06-19T00:28:15.424" v="468" actId="20577"/>
          <ac:spMkLst>
            <pc:docMk/>
            <pc:sldMk cId="3882237453" sldId="316"/>
            <ac:spMk id="2" creationId="{AE2E5F36-04D2-16C7-B1A5-05C506AABC52}"/>
          </ac:spMkLst>
        </pc:spChg>
        <pc:spChg chg="mod">
          <ac:chgData name="Alisha Tak" userId="S::atak@umassd.edu::ecf22ce0-4b02-4245-aeec-72459bcd5feb" providerId="AD" clId="Web-{AE8E9F02-7B6A-CB9C-4261-B8E17331469D}" dt="2025-06-19T00:27:43.970" v="467" actId="20577"/>
          <ac:spMkLst>
            <pc:docMk/>
            <pc:sldMk cId="3882237453" sldId="316"/>
            <ac:spMk id="3" creationId="{B0D24358-B3A5-06D8-2A49-79DF3DAC0E71}"/>
          </ac:spMkLst>
        </pc:spChg>
        <pc:spChg chg="add mod">
          <ac:chgData name="Alisha Tak" userId="S::atak@umassd.edu::ecf22ce0-4b02-4245-aeec-72459bcd5feb" providerId="AD" clId="Web-{AE8E9F02-7B6A-CB9C-4261-B8E17331469D}" dt="2025-06-19T00:26:24.032" v="413" actId="20577"/>
          <ac:spMkLst>
            <pc:docMk/>
            <pc:sldMk cId="3882237453" sldId="316"/>
            <ac:spMk id="6" creationId="{B07F2457-3738-965B-9D17-1FAF23DD9878}"/>
          </ac:spMkLst>
        </pc:spChg>
        <pc:picChg chg="add mod">
          <ac:chgData name="Alisha Tak" userId="S::atak@umassd.edu::ecf22ce0-4b02-4245-aeec-72459bcd5feb" providerId="AD" clId="Web-{AE8E9F02-7B6A-CB9C-4261-B8E17331469D}" dt="2025-06-19T00:26:00.860" v="408" actId="1076"/>
          <ac:picMkLst>
            <pc:docMk/>
            <pc:sldMk cId="3882237453" sldId="316"/>
            <ac:picMk id="4" creationId="{885B25D6-ECBD-3779-9200-EB930B805717}"/>
          </ac:picMkLst>
        </pc:picChg>
      </pc:sldChg>
    </pc:docChg>
  </pc:docChgLst>
  <pc:docChgLst>
    <pc:chgData name="Alisha Tak" userId="S::atak@umassd.edu::ecf22ce0-4b02-4245-aeec-72459bcd5feb" providerId="AD" clId="Web-{C6583AFE-39F8-2ABD-E8DF-712FE415DB26}"/>
    <pc:docChg chg="addSld modSld sldOrd">
      <pc:chgData name="Alisha Tak" userId="S::atak@umassd.edu::ecf22ce0-4b02-4245-aeec-72459bcd5feb" providerId="AD" clId="Web-{C6583AFE-39F8-2ABD-E8DF-712FE415DB26}" dt="2025-06-19T00:41:11.066" v="137" actId="20577"/>
      <pc:docMkLst>
        <pc:docMk/>
      </pc:docMkLst>
      <pc:sldChg chg="addSp delSp modSp">
        <pc:chgData name="Alisha Tak" userId="S::atak@umassd.edu::ecf22ce0-4b02-4245-aeec-72459bcd5feb" providerId="AD" clId="Web-{C6583AFE-39F8-2ABD-E8DF-712FE415DB26}" dt="2025-06-19T00:34:26.413" v="57" actId="1076"/>
        <pc:sldMkLst>
          <pc:docMk/>
          <pc:sldMk cId="3934058056" sldId="310"/>
        </pc:sldMkLst>
        <pc:spChg chg="mod">
          <ac:chgData name="Alisha Tak" userId="S::atak@umassd.edu::ecf22ce0-4b02-4245-aeec-72459bcd5feb" providerId="AD" clId="Web-{C6583AFE-39F8-2ABD-E8DF-712FE415DB26}" dt="2025-06-19T00:32:50.788" v="48" actId="20577"/>
          <ac:spMkLst>
            <pc:docMk/>
            <pc:sldMk cId="3934058056" sldId="310"/>
            <ac:spMk id="3" creationId="{B27D78F9-57E3-1ADB-10DA-B3FEE9D9B816}"/>
          </ac:spMkLst>
        </pc:spChg>
        <pc:picChg chg="add del mod">
          <ac:chgData name="Alisha Tak" userId="S::atak@umassd.edu::ecf22ce0-4b02-4245-aeec-72459bcd5feb" providerId="AD" clId="Web-{C6583AFE-39F8-2ABD-E8DF-712FE415DB26}" dt="2025-06-19T00:34:06.897" v="53"/>
          <ac:picMkLst>
            <pc:docMk/>
            <pc:sldMk cId="3934058056" sldId="310"/>
            <ac:picMk id="4" creationId="{326680EE-54F2-5685-1BEA-7BBCE327ED0B}"/>
          </ac:picMkLst>
        </pc:picChg>
        <pc:picChg chg="add mod">
          <ac:chgData name="Alisha Tak" userId="S::atak@umassd.edu::ecf22ce0-4b02-4245-aeec-72459bcd5feb" providerId="AD" clId="Web-{C6583AFE-39F8-2ABD-E8DF-712FE415DB26}" dt="2025-06-19T00:34:26.413" v="57" actId="1076"/>
          <ac:picMkLst>
            <pc:docMk/>
            <pc:sldMk cId="3934058056" sldId="310"/>
            <ac:picMk id="5" creationId="{06420959-FEF2-B5B1-EC2C-B86755B298F9}"/>
          </ac:picMkLst>
        </pc:picChg>
      </pc:sldChg>
      <pc:sldChg chg="addSp delSp modSp add ord replId">
        <pc:chgData name="Alisha Tak" userId="S::atak@umassd.edu::ecf22ce0-4b02-4245-aeec-72459bcd5feb" providerId="AD" clId="Web-{C6583AFE-39F8-2ABD-E8DF-712FE415DB26}" dt="2025-06-19T00:39:34.176" v="114"/>
        <pc:sldMkLst>
          <pc:docMk/>
          <pc:sldMk cId="2281242267" sldId="317"/>
        </pc:sldMkLst>
        <pc:spChg chg="mod">
          <ac:chgData name="Alisha Tak" userId="S::atak@umassd.edu::ecf22ce0-4b02-4245-aeec-72459bcd5feb" providerId="AD" clId="Web-{C6583AFE-39F8-2ABD-E8DF-712FE415DB26}" dt="2025-06-19T00:35:05.178" v="70" actId="20577"/>
          <ac:spMkLst>
            <pc:docMk/>
            <pc:sldMk cId="2281242267" sldId="317"/>
            <ac:spMk id="2" creationId="{657C438C-8352-E2ED-4DB5-EF5E2BCFD040}"/>
          </ac:spMkLst>
        </pc:spChg>
        <pc:spChg chg="mod">
          <ac:chgData name="Alisha Tak" userId="S::atak@umassd.edu::ecf22ce0-4b02-4245-aeec-72459bcd5feb" providerId="AD" clId="Web-{C6583AFE-39F8-2ABD-E8DF-712FE415DB26}" dt="2025-06-19T00:36:05.709" v="81"/>
          <ac:spMkLst>
            <pc:docMk/>
            <pc:sldMk cId="2281242267" sldId="317"/>
            <ac:spMk id="5" creationId="{BA5BDC3E-0B62-CB42-E58A-590A2518B08F}"/>
          </ac:spMkLst>
        </pc:spChg>
        <pc:spChg chg="add del mod">
          <ac:chgData name="Alisha Tak" userId="S::atak@umassd.edu::ecf22ce0-4b02-4245-aeec-72459bcd5feb" providerId="AD" clId="Web-{C6583AFE-39F8-2ABD-E8DF-712FE415DB26}" dt="2025-06-19T00:35:31.022" v="72"/>
          <ac:spMkLst>
            <pc:docMk/>
            <pc:sldMk cId="2281242267" sldId="317"/>
            <ac:spMk id="6" creationId="{3CD4A2A1-E13C-676B-D59B-59CCA76C0C16}"/>
          </ac:spMkLst>
        </pc:spChg>
        <pc:spChg chg="mod">
          <ac:chgData name="Alisha Tak" userId="S::atak@umassd.edu::ecf22ce0-4b02-4245-aeec-72459bcd5feb" providerId="AD" clId="Web-{C6583AFE-39F8-2ABD-E8DF-712FE415DB26}" dt="2025-06-19T00:37:32.505" v="93"/>
          <ac:spMkLst>
            <pc:docMk/>
            <pc:sldMk cId="2281242267" sldId="317"/>
            <ac:spMk id="10" creationId="{FB159976-1FA6-2F10-D023-BE67C88613AB}"/>
          </ac:spMkLst>
        </pc:spChg>
        <pc:spChg chg="mod">
          <ac:chgData name="Alisha Tak" userId="S::atak@umassd.edu::ecf22ce0-4b02-4245-aeec-72459bcd5feb" providerId="AD" clId="Web-{C6583AFE-39F8-2ABD-E8DF-712FE415DB26}" dt="2025-06-19T00:38:38.099" v="104"/>
          <ac:spMkLst>
            <pc:docMk/>
            <pc:sldMk cId="2281242267" sldId="317"/>
            <ac:spMk id="12" creationId="{16747007-1F85-4A24-1508-E6C0619C4EF9}"/>
          </ac:spMkLst>
        </pc:spChg>
        <pc:spChg chg="mod">
          <ac:chgData name="Alisha Tak" userId="S::atak@umassd.edu::ecf22ce0-4b02-4245-aeec-72459bcd5feb" providerId="AD" clId="Web-{C6583AFE-39F8-2ABD-E8DF-712FE415DB26}" dt="2025-06-19T00:39:34.176" v="114"/>
          <ac:spMkLst>
            <pc:docMk/>
            <pc:sldMk cId="2281242267" sldId="317"/>
            <ac:spMk id="14" creationId="{13496F9C-2A96-8748-4400-CF86EE76CDC5}"/>
          </ac:spMkLst>
        </pc:spChg>
        <pc:picChg chg="del">
          <ac:chgData name="Alisha Tak" userId="S::atak@umassd.edu::ecf22ce0-4b02-4245-aeec-72459bcd5feb" providerId="AD" clId="Web-{C6583AFE-39F8-2ABD-E8DF-712FE415DB26}" dt="2025-06-19T00:35:29.615" v="71"/>
          <ac:picMkLst>
            <pc:docMk/>
            <pc:sldMk cId="2281242267" sldId="317"/>
            <ac:picMk id="4" creationId="{3B3BECCD-0617-7FEB-E531-D89565F133A1}"/>
          </ac:picMkLst>
        </pc:picChg>
        <pc:picChg chg="add mod ord">
          <ac:chgData name="Alisha Tak" userId="S::atak@umassd.edu::ecf22ce0-4b02-4245-aeec-72459bcd5feb" providerId="AD" clId="Web-{C6583AFE-39F8-2ABD-E8DF-712FE415DB26}" dt="2025-06-19T00:35:44.850" v="77" actId="1076"/>
          <ac:picMkLst>
            <pc:docMk/>
            <pc:sldMk cId="2281242267" sldId="317"/>
            <ac:picMk id="7" creationId="{F8134355-B269-B6F9-645A-867F6FFABA5F}"/>
          </ac:picMkLst>
        </pc:picChg>
        <pc:picChg chg="add mod">
          <ac:chgData name="Alisha Tak" userId="S::atak@umassd.edu::ecf22ce0-4b02-4245-aeec-72459bcd5feb" providerId="AD" clId="Web-{C6583AFE-39F8-2ABD-E8DF-712FE415DB26}" dt="2025-06-19T00:36:46.209" v="88" actId="14100"/>
          <ac:picMkLst>
            <pc:docMk/>
            <pc:sldMk cId="2281242267" sldId="317"/>
            <ac:picMk id="8" creationId="{F947127B-B92A-C488-5C1A-50777AF4BE80}"/>
          </ac:picMkLst>
        </pc:picChg>
        <pc:picChg chg="del">
          <ac:chgData name="Alisha Tak" userId="S::atak@umassd.edu::ecf22ce0-4b02-4245-aeec-72459bcd5feb" providerId="AD" clId="Web-{C6583AFE-39F8-2ABD-E8DF-712FE415DB26}" dt="2025-06-19T00:36:19.146" v="82"/>
          <ac:picMkLst>
            <pc:docMk/>
            <pc:sldMk cId="2281242267" sldId="317"/>
            <ac:picMk id="9" creationId="{57D5DA1C-735E-B438-F22D-92578BD156AC}"/>
          </ac:picMkLst>
        </pc:picChg>
        <pc:picChg chg="del">
          <ac:chgData name="Alisha Tak" userId="S::atak@umassd.edu::ecf22ce0-4b02-4245-aeec-72459bcd5feb" providerId="AD" clId="Web-{C6583AFE-39F8-2ABD-E8DF-712FE415DB26}" dt="2025-06-19T00:37:35.583" v="94"/>
          <ac:picMkLst>
            <pc:docMk/>
            <pc:sldMk cId="2281242267" sldId="317"/>
            <ac:picMk id="11" creationId="{603372DB-4262-5438-14BE-0FED61336A4D}"/>
          </ac:picMkLst>
        </pc:picChg>
        <pc:picChg chg="del">
          <ac:chgData name="Alisha Tak" userId="S::atak@umassd.edu::ecf22ce0-4b02-4245-aeec-72459bcd5feb" providerId="AD" clId="Web-{C6583AFE-39F8-2ABD-E8DF-712FE415DB26}" dt="2025-06-19T00:38:44.099" v="105"/>
          <ac:picMkLst>
            <pc:docMk/>
            <pc:sldMk cId="2281242267" sldId="317"/>
            <ac:picMk id="13" creationId="{1D936780-68E0-6243-EB11-DA1E59C562B6}"/>
          </ac:picMkLst>
        </pc:picChg>
        <pc:picChg chg="add mod">
          <ac:chgData name="Alisha Tak" userId="S::atak@umassd.edu::ecf22ce0-4b02-4245-aeec-72459bcd5feb" providerId="AD" clId="Web-{C6583AFE-39F8-2ABD-E8DF-712FE415DB26}" dt="2025-06-19T00:38:04.286" v="100" actId="14100"/>
          <ac:picMkLst>
            <pc:docMk/>
            <pc:sldMk cId="2281242267" sldId="317"/>
            <ac:picMk id="15" creationId="{D057CF14-6FDE-CBFD-E837-FB8997E21F94}"/>
          </ac:picMkLst>
        </pc:picChg>
        <pc:picChg chg="add mod">
          <ac:chgData name="Alisha Tak" userId="S::atak@umassd.edu::ecf22ce0-4b02-4245-aeec-72459bcd5feb" providerId="AD" clId="Web-{C6583AFE-39F8-2ABD-E8DF-712FE415DB26}" dt="2025-06-19T00:39:12.583" v="110" actId="14100"/>
          <ac:picMkLst>
            <pc:docMk/>
            <pc:sldMk cId="2281242267" sldId="317"/>
            <ac:picMk id="16" creationId="{D1174D1D-8B39-A120-4FA4-19DF79FC0A48}"/>
          </ac:picMkLst>
        </pc:picChg>
      </pc:sldChg>
      <pc:sldChg chg="addSp delSp modSp add ord replId">
        <pc:chgData name="Alisha Tak" userId="S::atak@umassd.edu::ecf22ce0-4b02-4245-aeec-72459bcd5feb" providerId="AD" clId="Web-{C6583AFE-39F8-2ABD-E8DF-712FE415DB26}" dt="2025-06-19T00:41:11.066" v="137" actId="20577"/>
        <pc:sldMkLst>
          <pc:docMk/>
          <pc:sldMk cId="1788879457" sldId="318"/>
        </pc:sldMkLst>
        <pc:spChg chg="mod">
          <ac:chgData name="Alisha Tak" userId="S::atak@umassd.edu::ecf22ce0-4b02-4245-aeec-72459bcd5feb" providerId="AD" clId="Web-{C6583AFE-39F8-2ABD-E8DF-712FE415DB26}" dt="2025-06-19T00:40:13.020" v="117" actId="20577"/>
          <ac:spMkLst>
            <pc:docMk/>
            <pc:sldMk cId="1788879457" sldId="318"/>
            <ac:spMk id="2" creationId="{4EFBA0DF-83B3-DDAD-C22B-62D5FD664A11}"/>
          </ac:spMkLst>
        </pc:spChg>
        <pc:spChg chg="mod">
          <ac:chgData name="Alisha Tak" userId="S::atak@umassd.edu::ecf22ce0-4b02-4245-aeec-72459bcd5feb" providerId="AD" clId="Web-{C6583AFE-39F8-2ABD-E8DF-712FE415DB26}" dt="2025-06-19T00:41:11.066" v="137" actId="20577"/>
          <ac:spMkLst>
            <pc:docMk/>
            <pc:sldMk cId="1788879457" sldId="318"/>
            <ac:spMk id="3" creationId="{8C74DFAA-2E43-2739-1FB7-EB244ED841FF}"/>
          </ac:spMkLst>
        </pc:spChg>
        <pc:spChg chg="mod">
          <ac:chgData name="Alisha Tak" userId="S::atak@umassd.edu::ecf22ce0-4b02-4245-aeec-72459bcd5feb" providerId="AD" clId="Web-{C6583AFE-39F8-2ABD-E8DF-712FE415DB26}" dt="2025-06-19T00:40:57.926" v="124" actId="20577"/>
          <ac:spMkLst>
            <pc:docMk/>
            <pc:sldMk cId="1788879457" sldId="318"/>
            <ac:spMk id="6" creationId="{277C9B41-E0F5-046A-B333-026530C8E621}"/>
          </ac:spMkLst>
        </pc:spChg>
        <pc:picChg chg="del">
          <ac:chgData name="Alisha Tak" userId="S::atak@umassd.edu::ecf22ce0-4b02-4245-aeec-72459bcd5feb" providerId="AD" clId="Web-{C6583AFE-39F8-2ABD-E8DF-712FE415DB26}" dt="2025-06-19T00:40:27.098" v="118"/>
          <ac:picMkLst>
            <pc:docMk/>
            <pc:sldMk cId="1788879457" sldId="318"/>
            <ac:picMk id="4" creationId="{D1972AA8-FDD3-4F6D-A961-EA30D70922AE}"/>
          </ac:picMkLst>
        </pc:picChg>
        <pc:picChg chg="add mod">
          <ac:chgData name="Alisha Tak" userId="S::atak@umassd.edu::ecf22ce0-4b02-4245-aeec-72459bcd5feb" providerId="AD" clId="Web-{C6583AFE-39F8-2ABD-E8DF-712FE415DB26}" dt="2025-06-19T00:40:36.067" v="122" actId="14100"/>
          <ac:picMkLst>
            <pc:docMk/>
            <pc:sldMk cId="1788879457" sldId="318"/>
            <ac:picMk id="5" creationId="{F8A87549-7338-474B-4ED0-0224B6A245DE}"/>
          </ac:picMkLst>
        </pc:picChg>
      </pc:sldChg>
    </pc:docChg>
  </pc:docChgLst>
  <pc:docChgLst>
    <pc:chgData name="Alisha Tak" userId="S::atak@umassd.edu::ecf22ce0-4b02-4245-aeec-72459bcd5feb" providerId="AD" clId="Web-{E0B4BC6B-F5E1-7579-819B-FBF9BB0EAC05}"/>
    <pc:docChg chg="addSld delSld modSld">
      <pc:chgData name="Alisha Tak" userId="S::atak@umassd.edu::ecf22ce0-4b02-4245-aeec-72459bcd5feb" providerId="AD" clId="Web-{E0B4BC6B-F5E1-7579-819B-FBF9BB0EAC05}" dt="2025-06-18T23:43:43.670" v="357" actId="20577"/>
      <pc:docMkLst>
        <pc:docMk/>
      </pc:docMkLst>
      <pc:sldChg chg="modSp">
        <pc:chgData name="Alisha Tak" userId="S::atak@umassd.edu::ecf22ce0-4b02-4245-aeec-72459bcd5feb" providerId="AD" clId="Web-{E0B4BC6B-F5E1-7579-819B-FBF9BB0EAC05}" dt="2025-06-18T23:43:43.670" v="357" actId="20577"/>
        <pc:sldMkLst>
          <pc:docMk/>
          <pc:sldMk cId="1486048067" sldId="299"/>
        </pc:sldMkLst>
        <pc:spChg chg="mod">
          <ac:chgData name="Alisha Tak" userId="S::atak@umassd.edu::ecf22ce0-4b02-4245-aeec-72459bcd5feb" providerId="AD" clId="Web-{E0B4BC6B-F5E1-7579-819B-FBF9BB0EAC05}" dt="2025-06-18T23:43:43.670" v="357" actId="20577"/>
          <ac:spMkLst>
            <pc:docMk/>
            <pc:sldMk cId="1486048067" sldId="299"/>
            <ac:spMk id="3" creationId="{C7C3A704-2B31-BA56-E373-8BD97FCB45EA}"/>
          </ac:spMkLst>
        </pc:spChg>
        <pc:picChg chg="mod">
          <ac:chgData name="Alisha Tak" userId="S::atak@umassd.edu::ecf22ce0-4b02-4245-aeec-72459bcd5feb" providerId="AD" clId="Web-{E0B4BC6B-F5E1-7579-819B-FBF9BB0EAC05}" dt="2025-06-18T23:42:05.529" v="300" actId="1076"/>
          <ac:picMkLst>
            <pc:docMk/>
            <pc:sldMk cId="1486048067" sldId="299"/>
            <ac:picMk id="4" creationId="{AB73C21E-5746-83C7-D79D-F147B709C4B8}"/>
          </ac:picMkLst>
        </pc:picChg>
      </pc:sldChg>
      <pc:sldChg chg="addSp delSp modSp del">
        <pc:chgData name="Alisha Tak" userId="S::atak@umassd.edu::ecf22ce0-4b02-4245-aeec-72459bcd5feb" providerId="AD" clId="Web-{E0B4BC6B-F5E1-7579-819B-FBF9BB0EAC05}" dt="2025-06-18T23:39:01.154" v="273"/>
        <pc:sldMkLst>
          <pc:docMk/>
          <pc:sldMk cId="3917487125" sldId="306"/>
        </pc:sldMkLst>
      </pc:sldChg>
      <pc:sldChg chg="addSp modSp mod modClrScheme chgLayout">
        <pc:chgData name="Alisha Tak" userId="S::atak@umassd.edu::ecf22ce0-4b02-4245-aeec-72459bcd5feb" providerId="AD" clId="Web-{E0B4BC6B-F5E1-7579-819B-FBF9BB0EAC05}" dt="2025-06-18T23:31:08.136" v="147" actId="20577"/>
        <pc:sldMkLst>
          <pc:docMk/>
          <pc:sldMk cId="1975174569" sldId="307"/>
        </pc:sldMkLst>
      </pc:sldChg>
      <pc:sldChg chg="addSp delSp modSp add replId">
        <pc:chgData name="Alisha Tak" userId="S::atak@umassd.edu::ecf22ce0-4b02-4245-aeec-72459bcd5feb" providerId="AD" clId="Web-{E0B4BC6B-F5E1-7579-819B-FBF9BB0EAC05}" dt="2025-06-18T23:40:12.544" v="299" actId="20577"/>
        <pc:sldMkLst>
          <pc:docMk/>
          <pc:sldMk cId="890164894" sldId="309"/>
        </pc:sldMkLst>
        <pc:spChg chg="mod">
          <ac:chgData name="Alisha Tak" userId="S::atak@umassd.edu::ecf22ce0-4b02-4245-aeec-72459bcd5feb" providerId="AD" clId="Web-{E0B4BC6B-F5E1-7579-819B-FBF9BB0EAC05}" dt="2025-06-18T23:38:57.482" v="272" actId="20577"/>
          <ac:spMkLst>
            <pc:docMk/>
            <pc:sldMk cId="890164894" sldId="309"/>
            <ac:spMk id="2" creationId="{9ECFE159-88C6-D50B-6D0D-18CC6960F75F}"/>
          </ac:spMkLst>
        </pc:spChg>
        <pc:spChg chg="mod">
          <ac:chgData name="Alisha Tak" userId="S::atak@umassd.edu::ecf22ce0-4b02-4245-aeec-72459bcd5feb" providerId="AD" clId="Web-{E0B4BC6B-F5E1-7579-819B-FBF9BB0EAC05}" dt="2025-06-18T23:38:32.185" v="268" actId="20577"/>
          <ac:spMkLst>
            <pc:docMk/>
            <pc:sldMk cId="890164894" sldId="309"/>
            <ac:spMk id="3" creationId="{25111211-5A80-C8DA-A04B-897D5B92AD51}"/>
          </ac:spMkLst>
        </pc:spChg>
        <pc:spChg chg="add mod">
          <ac:chgData name="Alisha Tak" userId="S::atak@umassd.edu::ecf22ce0-4b02-4245-aeec-72459bcd5feb" providerId="AD" clId="Web-{E0B4BC6B-F5E1-7579-819B-FBF9BB0EAC05}" dt="2025-06-18T23:40:12.544" v="299" actId="20577"/>
          <ac:spMkLst>
            <pc:docMk/>
            <pc:sldMk cId="890164894" sldId="309"/>
            <ac:spMk id="11" creationId="{2AC7C68D-23D0-8692-AE14-EF43D581EFB7}"/>
          </ac:spMkLst>
        </pc:spChg>
        <pc:picChg chg="add mod">
          <ac:chgData name="Alisha Tak" userId="S::atak@umassd.edu::ecf22ce0-4b02-4245-aeec-72459bcd5feb" providerId="AD" clId="Web-{E0B4BC6B-F5E1-7579-819B-FBF9BB0EAC05}" dt="2025-06-18T23:37:57.981" v="258" actId="1076"/>
          <ac:picMkLst>
            <pc:docMk/>
            <pc:sldMk cId="890164894" sldId="309"/>
            <ac:picMk id="8" creationId="{828A67CF-C455-3FEE-3B72-0FB6A6E44C05}"/>
          </ac:picMkLst>
        </pc:picChg>
      </pc:sldChg>
    </pc:docChg>
  </pc:docChgLst>
  <pc:docChgLst>
    <pc:chgData name="Alisha Tak" userId="S::atak@umassd.edu::ecf22ce0-4b02-4245-aeec-72459bcd5feb" providerId="AD" clId="Web-{4BF665CD-4BE6-ACDC-FCE2-DAC408AA0222}"/>
    <pc:docChg chg="addSld modSld sldOrd">
      <pc:chgData name="Alisha Tak" userId="S::atak@umassd.edu::ecf22ce0-4b02-4245-aeec-72459bcd5feb" providerId="AD" clId="Web-{4BF665CD-4BE6-ACDC-FCE2-DAC408AA0222}" dt="2025-06-19T01:00:36.887" v="90" actId="20577"/>
      <pc:docMkLst>
        <pc:docMk/>
      </pc:docMkLst>
      <pc:sldChg chg="addSp modSp">
        <pc:chgData name="Alisha Tak" userId="S::atak@umassd.edu::ecf22ce0-4b02-4245-aeec-72459bcd5feb" providerId="AD" clId="Web-{4BF665CD-4BE6-ACDC-FCE2-DAC408AA0222}" dt="2025-06-19T00:54:23.339" v="16" actId="1076"/>
        <pc:sldMkLst>
          <pc:docMk/>
          <pc:sldMk cId="3412369815" sldId="311"/>
        </pc:sldMkLst>
        <pc:spChg chg="mod">
          <ac:chgData name="Alisha Tak" userId="S::atak@umassd.edu::ecf22ce0-4b02-4245-aeec-72459bcd5feb" providerId="AD" clId="Web-{4BF665CD-4BE6-ACDC-FCE2-DAC408AA0222}" dt="2025-06-19T00:54:09.121" v="12" actId="20577"/>
          <ac:spMkLst>
            <pc:docMk/>
            <pc:sldMk cId="3412369815" sldId="311"/>
            <ac:spMk id="3" creationId="{06BACAFC-132C-9BEA-AF87-7534029225B5}"/>
          </ac:spMkLst>
        </pc:spChg>
        <pc:picChg chg="add mod">
          <ac:chgData name="Alisha Tak" userId="S::atak@umassd.edu::ecf22ce0-4b02-4245-aeec-72459bcd5feb" providerId="AD" clId="Web-{4BF665CD-4BE6-ACDC-FCE2-DAC408AA0222}" dt="2025-06-19T00:54:23.339" v="16" actId="1076"/>
          <ac:picMkLst>
            <pc:docMk/>
            <pc:sldMk cId="3412369815" sldId="311"/>
            <ac:picMk id="4" creationId="{D82ADFD2-5E42-01A8-BAB8-B1F27CE3571D}"/>
          </ac:picMkLst>
        </pc:picChg>
      </pc:sldChg>
      <pc:sldChg chg="addSp delSp modSp add ord replId">
        <pc:chgData name="Alisha Tak" userId="S::atak@umassd.edu::ecf22ce0-4b02-4245-aeec-72459bcd5feb" providerId="AD" clId="Web-{4BF665CD-4BE6-ACDC-FCE2-DAC408AA0222}" dt="2025-06-19T00:59:22.262" v="69"/>
        <pc:sldMkLst>
          <pc:docMk/>
          <pc:sldMk cId="943925585" sldId="319"/>
        </pc:sldMkLst>
        <pc:spChg chg="mod">
          <ac:chgData name="Alisha Tak" userId="S::atak@umassd.edu::ecf22ce0-4b02-4245-aeec-72459bcd5feb" providerId="AD" clId="Web-{4BF665CD-4BE6-ACDC-FCE2-DAC408AA0222}" dt="2025-06-19T00:55:07.480" v="26" actId="20577"/>
          <ac:spMkLst>
            <pc:docMk/>
            <pc:sldMk cId="943925585" sldId="319"/>
            <ac:spMk id="2" creationId="{9A868A31-9817-A861-1165-558861245073}"/>
          </ac:spMkLst>
        </pc:spChg>
        <pc:spChg chg="add del mod">
          <ac:chgData name="Alisha Tak" userId="S::atak@umassd.edu::ecf22ce0-4b02-4245-aeec-72459bcd5feb" providerId="AD" clId="Web-{4BF665CD-4BE6-ACDC-FCE2-DAC408AA0222}" dt="2025-06-19T00:55:21.901" v="28"/>
          <ac:spMkLst>
            <pc:docMk/>
            <pc:sldMk cId="943925585" sldId="319"/>
            <ac:spMk id="4" creationId="{6AA28542-B263-5333-D2DF-EDAFD1150028}"/>
          </ac:spMkLst>
        </pc:spChg>
        <pc:spChg chg="mod">
          <ac:chgData name="Alisha Tak" userId="S::atak@umassd.edu::ecf22ce0-4b02-4245-aeec-72459bcd5feb" providerId="AD" clId="Web-{4BF665CD-4BE6-ACDC-FCE2-DAC408AA0222}" dt="2025-06-19T00:57:30.277" v="49" actId="1076"/>
          <ac:spMkLst>
            <pc:docMk/>
            <pc:sldMk cId="943925585" sldId="319"/>
            <ac:spMk id="5" creationId="{D18EF0CE-2E43-591D-910E-00D59C8839C8}"/>
          </ac:spMkLst>
        </pc:spChg>
        <pc:spChg chg="mod">
          <ac:chgData name="Alisha Tak" userId="S::atak@umassd.edu::ecf22ce0-4b02-4245-aeec-72459bcd5feb" providerId="AD" clId="Web-{4BF665CD-4BE6-ACDC-FCE2-DAC408AA0222}" dt="2025-06-19T00:57:22.355" v="48" actId="1076"/>
          <ac:spMkLst>
            <pc:docMk/>
            <pc:sldMk cId="943925585" sldId="319"/>
            <ac:spMk id="10" creationId="{C56BF68F-C7C3-DCA1-CF25-0B010FC820E0}"/>
          </ac:spMkLst>
        </pc:spChg>
        <pc:spChg chg="mod">
          <ac:chgData name="Alisha Tak" userId="S::atak@umassd.edu::ecf22ce0-4b02-4245-aeec-72459bcd5feb" providerId="AD" clId="Web-{4BF665CD-4BE6-ACDC-FCE2-DAC408AA0222}" dt="2025-06-19T00:58:23.714" v="59"/>
          <ac:spMkLst>
            <pc:docMk/>
            <pc:sldMk cId="943925585" sldId="319"/>
            <ac:spMk id="12" creationId="{B4730CBE-21CC-1ECB-D805-ADC3FF6A1478}"/>
          </ac:spMkLst>
        </pc:spChg>
        <pc:spChg chg="mod">
          <ac:chgData name="Alisha Tak" userId="S::atak@umassd.edu::ecf22ce0-4b02-4245-aeec-72459bcd5feb" providerId="AD" clId="Web-{4BF665CD-4BE6-ACDC-FCE2-DAC408AA0222}" dt="2025-06-19T00:59:22.262" v="69"/>
          <ac:spMkLst>
            <pc:docMk/>
            <pc:sldMk cId="943925585" sldId="319"/>
            <ac:spMk id="14" creationId="{3679BCB2-213E-D427-65D2-23E8E8648D16}"/>
          </ac:spMkLst>
        </pc:spChg>
        <pc:picChg chg="add mod ord">
          <ac:chgData name="Alisha Tak" userId="S::atak@umassd.edu::ecf22ce0-4b02-4245-aeec-72459bcd5feb" providerId="AD" clId="Web-{4BF665CD-4BE6-ACDC-FCE2-DAC408AA0222}" dt="2025-06-19T00:55:42.183" v="32" actId="14100"/>
          <ac:picMkLst>
            <pc:docMk/>
            <pc:sldMk cId="943925585" sldId="319"/>
            <ac:picMk id="6" creationId="{94574824-DA9F-44C2-3617-8D9D7B6CE3B9}"/>
          </ac:picMkLst>
        </pc:picChg>
        <pc:picChg chg="del">
          <ac:chgData name="Alisha Tak" userId="S::atak@umassd.edu::ecf22ce0-4b02-4245-aeec-72459bcd5feb" providerId="AD" clId="Web-{4BF665CD-4BE6-ACDC-FCE2-DAC408AA0222}" dt="2025-06-19T00:55:20.589" v="27"/>
          <ac:picMkLst>
            <pc:docMk/>
            <pc:sldMk cId="943925585" sldId="319"/>
            <ac:picMk id="7" creationId="{2627E8FC-0999-A6B9-1FEC-D26A52CBDA68}"/>
          </ac:picMkLst>
        </pc:picChg>
        <pc:picChg chg="del">
          <ac:chgData name="Alisha Tak" userId="S::atak@umassd.edu::ecf22ce0-4b02-4245-aeec-72459bcd5feb" providerId="AD" clId="Web-{4BF665CD-4BE6-ACDC-FCE2-DAC408AA0222}" dt="2025-06-19T00:56:07.511" v="37"/>
          <ac:picMkLst>
            <pc:docMk/>
            <pc:sldMk cId="943925585" sldId="319"/>
            <ac:picMk id="8" creationId="{8CD29E42-4738-7B03-7AE7-5C6B8FD3CBC3}"/>
          </ac:picMkLst>
        </pc:picChg>
        <pc:picChg chg="add mod">
          <ac:chgData name="Alisha Tak" userId="S::atak@umassd.edu::ecf22ce0-4b02-4245-aeec-72459bcd5feb" providerId="AD" clId="Web-{4BF665CD-4BE6-ACDC-FCE2-DAC408AA0222}" dt="2025-06-19T00:56:29.043" v="42" actId="1076"/>
          <ac:picMkLst>
            <pc:docMk/>
            <pc:sldMk cId="943925585" sldId="319"/>
            <ac:picMk id="9" creationId="{C8A0EE64-89D3-C08F-3F62-88EBAAF5DC11}"/>
          </ac:picMkLst>
        </pc:picChg>
        <pc:picChg chg="add mod">
          <ac:chgData name="Alisha Tak" userId="S::atak@umassd.edu::ecf22ce0-4b02-4245-aeec-72459bcd5feb" providerId="AD" clId="Web-{4BF665CD-4BE6-ACDC-FCE2-DAC408AA0222}" dt="2025-06-19T00:57:52.573" v="54" actId="14100"/>
          <ac:picMkLst>
            <pc:docMk/>
            <pc:sldMk cId="943925585" sldId="319"/>
            <ac:picMk id="11" creationId="{C35D1284-B0DF-A79E-884E-E296AEAE524C}"/>
          </ac:picMkLst>
        </pc:picChg>
        <pc:picChg chg="add mod">
          <ac:chgData name="Alisha Tak" userId="S::atak@umassd.edu::ecf22ce0-4b02-4245-aeec-72459bcd5feb" providerId="AD" clId="Web-{4BF665CD-4BE6-ACDC-FCE2-DAC408AA0222}" dt="2025-06-19T00:58:44.465" v="64" actId="14100"/>
          <ac:picMkLst>
            <pc:docMk/>
            <pc:sldMk cId="943925585" sldId="319"/>
            <ac:picMk id="13" creationId="{D2CBE149-EA7E-65E7-A71C-209BFC4861AB}"/>
          </ac:picMkLst>
        </pc:picChg>
        <pc:picChg chg="del">
          <ac:chgData name="Alisha Tak" userId="S::atak@umassd.edu::ecf22ce0-4b02-4245-aeec-72459bcd5feb" providerId="AD" clId="Web-{4BF665CD-4BE6-ACDC-FCE2-DAC408AA0222}" dt="2025-06-19T00:57:32.464" v="50"/>
          <ac:picMkLst>
            <pc:docMk/>
            <pc:sldMk cId="943925585" sldId="319"/>
            <ac:picMk id="15" creationId="{D1CA855F-E458-E1E6-EE3D-913AE1D47777}"/>
          </ac:picMkLst>
        </pc:picChg>
        <pc:picChg chg="del">
          <ac:chgData name="Alisha Tak" userId="S::atak@umassd.edu::ecf22ce0-4b02-4245-aeec-72459bcd5feb" providerId="AD" clId="Web-{4BF665CD-4BE6-ACDC-FCE2-DAC408AA0222}" dt="2025-06-19T00:58:27.308" v="60"/>
          <ac:picMkLst>
            <pc:docMk/>
            <pc:sldMk cId="943925585" sldId="319"/>
            <ac:picMk id="16" creationId="{A3FFC12D-5EC6-2920-C30E-848720311D4C}"/>
          </ac:picMkLst>
        </pc:picChg>
      </pc:sldChg>
      <pc:sldChg chg="addSp delSp modSp add ord replId">
        <pc:chgData name="Alisha Tak" userId="S::atak@umassd.edu::ecf22ce0-4b02-4245-aeec-72459bcd5feb" providerId="AD" clId="Web-{4BF665CD-4BE6-ACDC-FCE2-DAC408AA0222}" dt="2025-06-19T01:00:36.887" v="90" actId="20577"/>
        <pc:sldMkLst>
          <pc:docMk/>
          <pc:sldMk cId="45978110" sldId="320"/>
        </pc:sldMkLst>
        <pc:spChg chg="mod">
          <ac:chgData name="Alisha Tak" userId="S::atak@umassd.edu::ecf22ce0-4b02-4245-aeec-72459bcd5feb" providerId="AD" clId="Web-{4BF665CD-4BE6-ACDC-FCE2-DAC408AA0222}" dt="2025-06-19T00:59:45.059" v="72" actId="20577"/>
          <ac:spMkLst>
            <pc:docMk/>
            <pc:sldMk cId="45978110" sldId="320"/>
            <ac:spMk id="2" creationId="{D2643525-DF37-F5E6-1E2D-E794CF8059A2}"/>
          </ac:spMkLst>
        </pc:spChg>
        <pc:spChg chg="mod">
          <ac:chgData name="Alisha Tak" userId="S::atak@umassd.edu::ecf22ce0-4b02-4245-aeec-72459bcd5feb" providerId="AD" clId="Web-{4BF665CD-4BE6-ACDC-FCE2-DAC408AA0222}" dt="2025-06-19T01:00:36.887" v="90" actId="20577"/>
          <ac:spMkLst>
            <pc:docMk/>
            <pc:sldMk cId="45978110" sldId="320"/>
            <ac:spMk id="3" creationId="{10DAA105-3961-84D7-5B4C-F90468B59D46}"/>
          </ac:spMkLst>
        </pc:spChg>
        <pc:spChg chg="mod">
          <ac:chgData name="Alisha Tak" userId="S::atak@umassd.edu::ecf22ce0-4b02-4245-aeec-72459bcd5feb" providerId="AD" clId="Web-{4BF665CD-4BE6-ACDC-FCE2-DAC408AA0222}" dt="2025-06-19T01:00:29.199" v="82" actId="20577"/>
          <ac:spMkLst>
            <pc:docMk/>
            <pc:sldMk cId="45978110" sldId="320"/>
            <ac:spMk id="6" creationId="{042A120F-5E35-8867-E6C0-1F103A9F165F}"/>
          </ac:spMkLst>
        </pc:spChg>
        <pc:picChg chg="add mod">
          <ac:chgData name="Alisha Tak" userId="S::atak@umassd.edu::ecf22ce0-4b02-4245-aeec-72459bcd5feb" providerId="AD" clId="Web-{4BF665CD-4BE6-ACDC-FCE2-DAC408AA0222}" dt="2025-06-19T01:00:13.855" v="80" actId="1076"/>
          <ac:picMkLst>
            <pc:docMk/>
            <pc:sldMk cId="45978110" sldId="320"/>
            <ac:picMk id="4" creationId="{4D93F31D-E829-BA48-DD68-91C2D2F22859}"/>
          </ac:picMkLst>
        </pc:picChg>
        <pc:picChg chg="del">
          <ac:chgData name="Alisha Tak" userId="S::atak@umassd.edu::ecf22ce0-4b02-4245-aeec-72459bcd5feb" providerId="AD" clId="Web-{4BF665CD-4BE6-ACDC-FCE2-DAC408AA0222}" dt="2025-06-19T00:59:59.465" v="73"/>
          <ac:picMkLst>
            <pc:docMk/>
            <pc:sldMk cId="45978110" sldId="320"/>
            <ac:picMk id="5" creationId="{EF1FF8E6-BD5E-5650-67CD-F92B8AFB9D68}"/>
          </ac:picMkLst>
        </pc:picChg>
      </pc:sldChg>
    </pc:docChg>
  </pc:docChgLst>
  <pc:docChgLst>
    <pc:chgData name="Alisha Tak" userId="S::atak@umassd.edu::ecf22ce0-4b02-4245-aeec-72459bcd5feb" providerId="AD" clId="Web-{82D09630-FCF6-1A0A-CCBA-44884BEA5278}"/>
    <pc:docChg chg="addSld modSld">
      <pc:chgData name="Alisha Tak" userId="S::atak@umassd.edu::ecf22ce0-4b02-4245-aeec-72459bcd5feb" providerId="AD" clId="Web-{82D09630-FCF6-1A0A-CCBA-44884BEA5278}" dt="2025-06-19T04:01:16.484" v="496" actId="20577"/>
      <pc:docMkLst>
        <pc:docMk/>
      </pc:docMkLst>
      <pc:sldChg chg="modSp">
        <pc:chgData name="Alisha Tak" userId="S::atak@umassd.edu::ecf22ce0-4b02-4245-aeec-72459bcd5feb" providerId="AD" clId="Web-{82D09630-FCF6-1A0A-CCBA-44884BEA5278}" dt="2025-06-19T04:01:16.484" v="496" actId="20577"/>
        <pc:sldMkLst>
          <pc:docMk/>
          <pc:sldMk cId="4132000233" sldId="292"/>
        </pc:sldMkLst>
        <pc:spChg chg="mod">
          <ac:chgData name="Alisha Tak" userId="S::atak@umassd.edu::ecf22ce0-4b02-4245-aeec-72459bcd5feb" providerId="AD" clId="Web-{82D09630-FCF6-1A0A-CCBA-44884BEA5278}" dt="2025-06-19T03:42:23.627" v="139" actId="20577"/>
          <ac:spMkLst>
            <pc:docMk/>
            <pc:sldMk cId="4132000233" sldId="292"/>
            <ac:spMk id="2" creationId="{19799446-C047-5B36-A335-CEB482BC988F}"/>
          </ac:spMkLst>
        </pc:spChg>
        <pc:spChg chg="mod">
          <ac:chgData name="Alisha Tak" userId="S::atak@umassd.edu::ecf22ce0-4b02-4245-aeec-72459bcd5feb" providerId="AD" clId="Web-{82D09630-FCF6-1A0A-CCBA-44884BEA5278}" dt="2025-06-19T04:01:16.484" v="496" actId="20577"/>
          <ac:spMkLst>
            <pc:docMk/>
            <pc:sldMk cId="4132000233" sldId="292"/>
            <ac:spMk id="3" creationId="{0236A4EE-E7DC-CBB0-6430-A47B01EF3D29}"/>
          </ac:spMkLst>
        </pc:spChg>
      </pc:sldChg>
      <pc:sldChg chg="addSp delSp modSp mod modClrScheme chgLayout">
        <pc:chgData name="Alisha Tak" userId="S::atak@umassd.edu::ecf22ce0-4b02-4245-aeec-72459bcd5feb" providerId="AD" clId="Web-{82D09630-FCF6-1A0A-CCBA-44884BEA5278}" dt="2025-06-19T03:42:44.236" v="143" actId="1076"/>
        <pc:sldMkLst>
          <pc:docMk/>
          <pc:sldMk cId="3191137734" sldId="327"/>
        </pc:sldMkLst>
        <pc:spChg chg="mod">
          <ac:chgData name="Alisha Tak" userId="S::atak@umassd.edu::ecf22ce0-4b02-4245-aeec-72459bcd5feb" providerId="AD" clId="Web-{82D09630-FCF6-1A0A-CCBA-44884BEA5278}" dt="2025-06-19T03:38:38.624" v="19"/>
          <ac:spMkLst>
            <pc:docMk/>
            <pc:sldMk cId="3191137734" sldId="327"/>
            <ac:spMk id="2" creationId="{7C4E454B-7AB0-F2D6-E54E-F077CE167416}"/>
          </ac:spMkLst>
        </pc:spChg>
        <pc:spChg chg="mod">
          <ac:chgData name="Alisha Tak" userId="S::atak@umassd.edu::ecf22ce0-4b02-4245-aeec-72459bcd5feb" providerId="AD" clId="Web-{82D09630-FCF6-1A0A-CCBA-44884BEA5278}" dt="2025-06-19T03:42:33.705" v="140" actId="1076"/>
          <ac:spMkLst>
            <pc:docMk/>
            <pc:sldMk cId="3191137734" sldId="327"/>
            <ac:spMk id="3" creationId="{8AC77F94-04B0-115F-3179-531C8D4FD9F3}"/>
          </ac:spMkLst>
        </pc:spChg>
        <pc:spChg chg="add mod">
          <ac:chgData name="Alisha Tak" userId="S::atak@umassd.edu::ecf22ce0-4b02-4245-aeec-72459bcd5feb" providerId="AD" clId="Web-{82D09630-FCF6-1A0A-CCBA-44884BEA5278}" dt="2025-06-19T03:42:44.236" v="143" actId="1076"/>
          <ac:spMkLst>
            <pc:docMk/>
            <pc:sldMk cId="3191137734" sldId="327"/>
            <ac:spMk id="9" creationId="{1D5535A5-5BA2-A8DD-BAD0-C39CAA40C40D}"/>
          </ac:spMkLst>
        </pc:spChg>
        <pc:graphicFrameChg chg="add del mod">
          <ac:chgData name="Alisha Tak" userId="S::atak@umassd.edu::ecf22ce0-4b02-4245-aeec-72459bcd5feb" providerId="AD" clId="Web-{82D09630-FCF6-1A0A-CCBA-44884BEA5278}" dt="2025-06-19T03:38:24.280" v="15"/>
          <ac:graphicFrameMkLst>
            <pc:docMk/>
            <pc:sldMk cId="3191137734" sldId="327"/>
            <ac:graphicFrameMk id="5" creationId="{6BAA49ED-FF88-B5C2-C18E-A984373D5A51}"/>
          </ac:graphicFrameMkLst>
        </pc:graphicFrameChg>
        <pc:graphicFrameChg chg="add del mod modGraphic">
          <ac:chgData name="Alisha Tak" userId="S::atak@umassd.edu::ecf22ce0-4b02-4245-aeec-72459bcd5feb" providerId="AD" clId="Web-{82D09630-FCF6-1A0A-CCBA-44884BEA5278}" dt="2025-06-19T03:39:48.891" v="46"/>
          <ac:graphicFrameMkLst>
            <pc:docMk/>
            <pc:sldMk cId="3191137734" sldId="327"/>
            <ac:graphicFrameMk id="7" creationId="{C4B97EAA-B0C9-116F-F5FC-00E9128E71B8}"/>
          </ac:graphicFrameMkLst>
        </pc:graphicFrameChg>
        <pc:graphicFrameChg chg="add mod modGraphic">
          <ac:chgData name="Alisha Tak" userId="S::atak@umassd.edu::ecf22ce0-4b02-4245-aeec-72459bcd5feb" providerId="AD" clId="Web-{82D09630-FCF6-1A0A-CCBA-44884BEA5278}" dt="2025-06-19T03:42:37.142" v="141" actId="1076"/>
          <ac:graphicFrameMkLst>
            <pc:docMk/>
            <pc:sldMk cId="3191137734" sldId="327"/>
            <ac:graphicFrameMk id="11" creationId="{9A42077C-61B7-60E1-F68C-A545111BA241}"/>
          </ac:graphicFrameMkLst>
        </pc:graphicFrameChg>
        <pc:graphicFrameChg chg="add mod modGraphic">
          <ac:chgData name="Alisha Tak" userId="S::atak@umassd.edu::ecf22ce0-4b02-4245-aeec-72459bcd5feb" providerId="AD" clId="Web-{82D09630-FCF6-1A0A-CCBA-44884BEA5278}" dt="2025-06-19T03:42:04.158" v="124"/>
          <ac:graphicFrameMkLst>
            <pc:docMk/>
            <pc:sldMk cId="3191137734" sldId="327"/>
            <ac:graphicFrameMk id="13" creationId="{5B5984B3-9432-55F7-B13B-7ADB4AC6D381}"/>
          </ac:graphicFrameMkLst>
        </pc:graphicFrameChg>
      </pc:sldChg>
      <pc:sldChg chg="modSp add replId">
        <pc:chgData name="Alisha Tak" userId="S::atak@umassd.edu::ecf22ce0-4b02-4245-aeec-72459bcd5feb" providerId="AD" clId="Web-{82D09630-FCF6-1A0A-CCBA-44884BEA5278}" dt="2025-06-19T03:51:36.132" v="239" actId="20577"/>
        <pc:sldMkLst>
          <pc:docMk/>
          <pc:sldMk cId="2653515155" sldId="328"/>
        </pc:sldMkLst>
        <pc:spChg chg="mod">
          <ac:chgData name="Alisha Tak" userId="S::atak@umassd.edu::ecf22ce0-4b02-4245-aeec-72459bcd5feb" providerId="AD" clId="Web-{82D09630-FCF6-1A0A-CCBA-44884BEA5278}" dt="2025-06-19T03:51:36.132" v="239" actId="20577"/>
          <ac:spMkLst>
            <pc:docMk/>
            <pc:sldMk cId="2653515155" sldId="328"/>
            <ac:spMk id="3" creationId="{494E1C97-68F2-16B7-0551-A277888A164E}"/>
          </ac:spMkLst>
        </pc:spChg>
      </pc:sldChg>
    </pc:docChg>
  </pc:docChgLst>
  <pc:docChgLst>
    <pc:chgData name="Gokhan Kul" userId="8d59c3b9-66a0-49de-bcd2-c29f6e6d0a6b" providerId="ADAL" clId="{3043B6FA-5F8F-E344-8F0C-5B4C021EB808}"/>
    <pc:docChg chg="modSld">
      <pc:chgData name="Gokhan Kul" userId="8d59c3b9-66a0-49de-bcd2-c29f6e6d0a6b" providerId="ADAL" clId="{3043B6FA-5F8F-E344-8F0C-5B4C021EB808}" dt="2025-06-20T00:09:41.375" v="10" actId="1076"/>
      <pc:docMkLst>
        <pc:docMk/>
      </pc:docMkLst>
      <pc:sldChg chg="modSp mod">
        <pc:chgData name="Gokhan Kul" userId="8d59c3b9-66a0-49de-bcd2-c29f6e6d0a6b" providerId="ADAL" clId="{3043B6FA-5F8F-E344-8F0C-5B4C021EB808}" dt="2025-06-20T00:08:40.265" v="4" actId="20577"/>
        <pc:sldMkLst>
          <pc:docMk/>
          <pc:sldMk cId="1453535280" sldId="286"/>
        </pc:sldMkLst>
        <pc:spChg chg="mod">
          <ac:chgData name="Gokhan Kul" userId="8d59c3b9-66a0-49de-bcd2-c29f6e6d0a6b" providerId="ADAL" clId="{3043B6FA-5F8F-E344-8F0C-5B4C021EB808}" dt="2025-06-20T00:08:40.265" v="4" actId="20577"/>
          <ac:spMkLst>
            <pc:docMk/>
            <pc:sldMk cId="1453535280" sldId="286"/>
            <ac:spMk id="3" creationId="{028529ED-46B2-C2A7-5120-5196718ED3A5}"/>
          </ac:spMkLst>
        </pc:spChg>
      </pc:sldChg>
      <pc:sldChg chg="modSp mod">
        <pc:chgData name="Gokhan Kul" userId="8d59c3b9-66a0-49de-bcd2-c29f6e6d0a6b" providerId="ADAL" clId="{3043B6FA-5F8F-E344-8F0C-5B4C021EB808}" dt="2025-06-20T00:09:41.375" v="10" actId="1076"/>
        <pc:sldMkLst>
          <pc:docMk/>
          <pc:sldMk cId="3734604503" sldId="293"/>
        </pc:sldMkLst>
        <pc:spChg chg="mod">
          <ac:chgData name="Gokhan Kul" userId="8d59c3b9-66a0-49de-bcd2-c29f6e6d0a6b" providerId="ADAL" clId="{3043B6FA-5F8F-E344-8F0C-5B4C021EB808}" dt="2025-06-20T00:09:35.642" v="9" actId="1076"/>
          <ac:spMkLst>
            <pc:docMk/>
            <pc:sldMk cId="3734604503" sldId="293"/>
            <ac:spMk id="7" creationId="{E8877095-9F26-4C20-6AB9-1724BB3E5A24}"/>
          </ac:spMkLst>
        </pc:spChg>
        <pc:spChg chg="mod">
          <ac:chgData name="Gokhan Kul" userId="8d59c3b9-66a0-49de-bcd2-c29f6e6d0a6b" providerId="ADAL" clId="{3043B6FA-5F8F-E344-8F0C-5B4C021EB808}" dt="2025-06-20T00:09:41.375" v="10" actId="1076"/>
          <ac:spMkLst>
            <pc:docMk/>
            <pc:sldMk cId="3734604503" sldId="293"/>
            <ac:spMk id="8" creationId="{487B77CD-BE90-975B-D072-A08B53992599}"/>
          </ac:spMkLst>
        </pc:spChg>
        <pc:picChg chg="mod">
          <ac:chgData name="Gokhan Kul" userId="8d59c3b9-66a0-49de-bcd2-c29f6e6d0a6b" providerId="ADAL" clId="{3043B6FA-5F8F-E344-8F0C-5B4C021EB808}" dt="2025-06-20T00:09:18.828" v="5" actId="14100"/>
          <ac:picMkLst>
            <pc:docMk/>
            <pc:sldMk cId="3734604503" sldId="293"/>
            <ac:picMk id="5" creationId="{971C9E9B-0074-EAD2-7EB2-0C3D8A786273}"/>
          </ac:picMkLst>
        </pc:picChg>
        <pc:picChg chg="mod">
          <ac:chgData name="Gokhan Kul" userId="8d59c3b9-66a0-49de-bcd2-c29f6e6d0a6b" providerId="ADAL" clId="{3043B6FA-5F8F-E344-8F0C-5B4C021EB808}" dt="2025-06-20T00:09:22.158" v="6" actId="14100"/>
          <ac:picMkLst>
            <pc:docMk/>
            <pc:sldMk cId="3734604503" sldId="293"/>
            <ac:picMk id="6" creationId="{EF146312-6900-279F-3F31-E6FAC4D9BA45}"/>
          </ac:picMkLst>
        </pc:picChg>
      </pc:sldChg>
    </pc:docChg>
  </pc:docChgLst>
  <pc:docChgLst>
    <pc:chgData name="Alisha Tak" userId="S::atak@umassd.edu::ecf22ce0-4b02-4245-aeec-72459bcd5feb" providerId="AD" clId="Web-{4D47C087-6B9F-7CE3-1153-53B9B75E7932}"/>
    <pc:docChg chg="modSld">
      <pc:chgData name="Alisha Tak" userId="S::atak@umassd.edu::ecf22ce0-4b02-4245-aeec-72459bcd5feb" providerId="AD" clId="Web-{4D47C087-6B9F-7CE3-1153-53B9B75E7932}" dt="2025-06-20T00:09:49.388" v="129" actId="1076"/>
      <pc:docMkLst>
        <pc:docMk/>
      </pc:docMkLst>
      <pc:sldChg chg="modSp">
        <pc:chgData name="Alisha Tak" userId="S::atak@umassd.edu::ecf22ce0-4b02-4245-aeec-72459bcd5feb" providerId="AD" clId="Web-{4D47C087-6B9F-7CE3-1153-53B9B75E7932}" dt="2025-06-19T23:58:33.928" v="20" actId="20577"/>
        <pc:sldMkLst>
          <pc:docMk/>
          <pc:sldMk cId="2467448241" sldId="300"/>
        </pc:sldMkLst>
        <pc:spChg chg="mod">
          <ac:chgData name="Alisha Tak" userId="S::atak@umassd.edu::ecf22ce0-4b02-4245-aeec-72459bcd5feb" providerId="AD" clId="Web-{4D47C087-6B9F-7CE3-1153-53B9B75E7932}" dt="2025-06-19T23:58:33.928" v="20" actId="20577"/>
          <ac:spMkLst>
            <pc:docMk/>
            <pc:sldMk cId="2467448241" sldId="300"/>
            <ac:spMk id="3" creationId="{7A318B9E-8FF5-875C-6039-1308C0779F80}"/>
          </ac:spMkLst>
        </pc:spChg>
      </pc:sldChg>
      <pc:sldChg chg="addSp delSp modSp">
        <pc:chgData name="Alisha Tak" userId="S::atak@umassd.edu::ecf22ce0-4b02-4245-aeec-72459bcd5feb" providerId="AD" clId="Web-{4D47C087-6B9F-7CE3-1153-53B9B75E7932}" dt="2025-06-20T00:06:53.417" v="98" actId="20577"/>
        <pc:sldMkLst>
          <pc:docMk/>
          <pc:sldMk cId="2557216025" sldId="308"/>
        </pc:sldMkLst>
        <pc:spChg chg="mod">
          <ac:chgData name="Alisha Tak" userId="S::atak@umassd.edu::ecf22ce0-4b02-4245-aeec-72459bcd5feb" providerId="AD" clId="Web-{4D47C087-6B9F-7CE3-1153-53B9B75E7932}" dt="2025-06-20T00:06:53.417" v="98" actId="20577"/>
          <ac:spMkLst>
            <pc:docMk/>
            <pc:sldMk cId="2557216025" sldId="308"/>
            <ac:spMk id="3" creationId="{2C417FB5-25EA-D1C3-3CE1-EA03FE121F41}"/>
          </ac:spMkLst>
        </pc:spChg>
        <pc:picChg chg="del mod">
          <ac:chgData name="Alisha Tak" userId="S::atak@umassd.edu::ecf22ce0-4b02-4245-aeec-72459bcd5feb" providerId="AD" clId="Web-{4D47C087-6B9F-7CE3-1153-53B9B75E7932}" dt="2025-06-20T00:01:39.336" v="35"/>
          <ac:picMkLst>
            <pc:docMk/>
            <pc:sldMk cId="2557216025" sldId="308"/>
            <ac:picMk id="4" creationId="{0BC547E5-C5C1-9817-7806-47D1DD5D0263}"/>
          </ac:picMkLst>
        </pc:picChg>
        <pc:picChg chg="add mod">
          <ac:chgData name="Alisha Tak" userId="S::atak@umassd.edu::ecf22ce0-4b02-4245-aeec-72459bcd5feb" providerId="AD" clId="Web-{4D47C087-6B9F-7CE3-1153-53B9B75E7932}" dt="2025-06-20T00:01:47.633" v="37" actId="14100"/>
          <ac:picMkLst>
            <pc:docMk/>
            <pc:sldMk cId="2557216025" sldId="308"/>
            <ac:picMk id="5" creationId="{2E562025-0EB9-EC7A-CB2C-4F7644FFD3E3}"/>
          </ac:picMkLst>
        </pc:picChg>
      </pc:sldChg>
      <pc:sldChg chg="modSp">
        <pc:chgData name="Alisha Tak" userId="S::atak@umassd.edu::ecf22ce0-4b02-4245-aeec-72459bcd5feb" providerId="AD" clId="Web-{4D47C087-6B9F-7CE3-1153-53B9B75E7932}" dt="2025-06-20T00:08:24.871" v="121" actId="20577"/>
        <pc:sldMkLst>
          <pc:docMk/>
          <pc:sldMk cId="2100403138" sldId="322"/>
        </pc:sldMkLst>
        <pc:spChg chg="mod">
          <ac:chgData name="Alisha Tak" userId="S::atak@umassd.edu::ecf22ce0-4b02-4245-aeec-72459bcd5feb" providerId="AD" clId="Web-{4D47C087-6B9F-7CE3-1153-53B9B75E7932}" dt="2025-06-20T00:08:24.871" v="121" actId="20577"/>
          <ac:spMkLst>
            <pc:docMk/>
            <pc:sldMk cId="2100403138" sldId="322"/>
            <ac:spMk id="3" creationId="{42687B8D-944E-895B-EA75-98E4DDB6A683}"/>
          </ac:spMkLst>
        </pc:spChg>
        <pc:picChg chg="mod">
          <ac:chgData name="Alisha Tak" userId="S::atak@umassd.edu::ecf22ce0-4b02-4245-aeec-72459bcd5feb" providerId="AD" clId="Web-{4D47C087-6B9F-7CE3-1153-53B9B75E7932}" dt="2025-06-20T00:07:39.683" v="103" actId="1076"/>
          <ac:picMkLst>
            <pc:docMk/>
            <pc:sldMk cId="2100403138" sldId="322"/>
            <ac:picMk id="4" creationId="{D91225A2-AB16-4B10-7BBB-9A865901C03C}"/>
          </ac:picMkLst>
        </pc:picChg>
      </pc:sldChg>
      <pc:sldChg chg="addSp delSp modSp">
        <pc:chgData name="Alisha Tak" userId="S::atak@umassd.edu::ecf22ce0-4b02-4245-aeec-72459bcd5feb" providerId="AD" clId="Web-{4D47C087-6B9F-7CE3-1153-53B9B75E7932}" dt="2025-06-20T00:09:49.388" v="129" actId="1076"/>
        <pc:sldMkLst>
          <pc:docMk/>
          <pc:sldMk cId="1220988273" sldId="324"/>
        </pc:sldMkLst>
        <pc:picChg chg="del mod">
          <ac:chgData name="Alisha Tak" userId="S::atak@umassd.edu::ecf22ce0-4b02-4245-aeec-72459bcd5feb" providerId="AD" clId="Web-{4D47C087-6B9F-7CE3-1153-53B9B75E7932}" dt="2025-06-20T00:09:32.028" v="123"/>
          <ac:picMkLst>
            <pc:docMk/>
            <pc:sldMk cId="1220988273" sldId="324"/>
            <ac:picMk id="4" creationId="{D6CC8373-601C-79A4-5BE3-4BC8DA1B6258}"/>
          </ac:picMkLst>
        </pc:picChg>
        <pc:picChg chg="add mod">
          <ac:chgData name="Alisha Tak" userId="S::atak@umassd.edu::ecf22ce0-4b02-4245-aeec-72459bcd5feb" providerId="AD" clId="Web-{4D47C087-6B9F-7CE3-1153-53B9B75E7932}" dt="2025-06-20T00:09:49.388" v="129" actId="1076"/>
          <ac:picMkLst>
            <pc:docMk/>
            <pc:sldMk cId="1220988273" sldId="324"/>
            <ac:picMk id="5" creationId="{0DC3CD4A-2FF4-AB82-CFCA-89B7720DDE96}"/>
          </ac:picMkLst>
        </pc:picChg>
      </pc:sldChg>
    </pc:docChg>
  </pc:docChgLst>
  <pc:docChgLst>
    <pc:chgData name="Alisha Tak" userId="S::atak@umassd.edu::ecf22ce0-4b02-4245-aeec-72459bcd5feb" providerId="AD" clId="Web-{D96C902E-DA99-CF10-57D8-54AE6F98D5D8}"/>
    <pc:docChg chg="modSld">
      <pc:chgData name="Alisha Tak" userId="S::atak@umassd.edu::ecf22ce0-4b02-4245-aeec-72459bcd5feb" providerId="AD" clId="Web-{D96C902E-DA99-CF10-57D8-54AE6F98D5D8}" dt="2025-06-20T00:21:25.393" v="46" actId="1076"/>
      <pc:docMkLst>
        <pc:docMk/>
      </pc:docMkLst>
      <pc:sldChg chg="modSp">
        <pc:chgData name="Alisha Tak" userId="S::atak@umassd.edu::ecf22ce0-4b02-4245-aeec-72459bcd5feb" providerId="AD" clId="Web-{D96C902E-DA99-CF10-57D8-54AE6F98D5D8}" dt="2025-06-20T00:21:25.393" v="46" actId="1076"/>
        <pc:sldMkLst>
          <pc:docMk/>
          <pc:sldMk cId="3308758671" sldId="323"/>
        </pc:sldMkLst>
        <pc:spChg chg="mod">
          <ac:chgData name="Alisha Tak" userId="S::atak@umassd.edu::ecf22ce0-4b02-4245-aeec-72459bcd5feb" providerId="AD" clId="Web-{D96C902E-DA99-CF10-57D8-54AE6F98D5D8}" dt="2025-06-20T00:21:22.846" v="45" actId="20577"/>
          <ac:spMkLst>
            <pc:docMk/>
            <pc:sldMk cId="3308758671" sldId="323"/>
            <ac:spMk id="3" creationId="{6B5DD8B2-65AE-4D44-D872-A9E3269D370C}"/>
          </ac:spMkLst>
        </pc:spChg>
        <pc:picChg chg="mod">
          <ac:chgData name="Alisha Tak" userId="S::atak@umassd.edu::ecf22ce0-4b02-4245-aeec-72459bcd5feb" providerId="AD" clId="Web-{D96C902E-DA99-CF10-57D8-54AE6F98D5D8}" dt="2025-06-20T00:21:25.393" v="46" actId="1076"/>
          <ac:picMkLst>
            <pc:docMk/>
            <pc:sldMk cId="3308758671" sldId="323"/>
            <ac:picMk id="4" creationId="{AC995E2F-9898-A7F1-003B-DFBB5A431C09}"/>
          </ac:picMkLst>
        </pc:picChg>
      </pc:sldChg>
      <pc:sldChg chg="modSp">
        <pc:chgData name="Alisha Tak" userId="S::atak@umassd.edu::ecf22ce0-4b02-4245-aeec-72459bcd5feb" providerId="AD" clId="Web-{D96C902E-DA99-CF10-57D8-54AE6F98D5D8}" dt="2025-06-20T00:20:52.345" v="6" actId="20577"/>
        <pc:sldMkLst>
          <pc:docMk/>
          <pc:sldMk cId="1220988273" sldId="324"/>
        </pc:sldMkLst>
        <pc:spChg chg="mod">
          <ac:chgData name="Alisha Tak" userId="S::atak@umassd.edu::ecf22ce0-4b02-4245-aeec-72459bcd5feb" providerId="AD" clId="Web-{D96C902E-DA99-CF10-57D8-54AE6F98D5D8}" dt="2025-06-20T00:20:52.345" v="6" actId="20577"/>
          <ac:spMkLst>
            <pc:docMk/>
            <pc:sldMk cId="1220988273" sldId="324"/>
            <ac:spMk id="3" creationId="{8B3AEDC0-63EE-0C1D-6154-5129D2D07613}"/>
          </ac:spMkLst>
        </pc:spChg>
      </pc:sldChg>
    </pc:docChg>
  </pc:docChgLst>
  <pc:docChgLst>
    <pc:chgData name="Alisha Tak" userId="S::atak@umassd.edu::ecf22ce0-4b02-4245-aeec-72459bcd5feb" providerId="AD" clId="Web-{8D22CA1B-404E-95D7-D82C-5845ABB8C096}"/>
    <pc:docChg chg="modSld">
      <pc:chgData name="Alisha Tak" userId="S::atak@umassd.edu::ecf22ce0-4b02-4245-aeec-72459bcd5feb" providerId="AD" clId="Web-{8D22CA1B-404E-95D7-D82C-5845ABB8C096}" dt="2025-06-19T00:44:55.103" v="41" actId="20577"/>
      <pc:docMkLst>
        <pc:docMk/>
      </pc:docMkLst>
      <pc:sldChg chg="modSp">
        <pc:chgData name="Alisha Tak" userId="S::atak@umassd.edu::ecf22ce0-4b02-4245-aeec-72459bcd5feb" providerId="AD" clId="Web-{8D22CA1B-404E-95D7-D82C-5845ABB8C096}" dt="2025-06-19T00:44:55.103" v="41" actId="20577"/>
        <pc:sldMkLst>
          <pc:docMk/>
          <pc:sldMk cId="1788879457" sldId="318"/>
        </pc:sldMkLst>
        <pc:spChg chg="mod">
          <ac:chgData name="Alisha Tak" userId="S::atak@umassd.edu::ecf22ce0-4b02-4245-aeec-72459bcd5feb" providerId="AD" clId="Web-{8D22CA1B-404E-95D7-D82C-5845ABB8C096}" dt="2025-06-19T00:44:55.103" v="41" actId="20577"/>
          <ac:spMkLst>
            <pc:docMk/>
            <pc:sldMk cId="1788879457" sldId="318"/>
            <ac:spMk id="3" creationId="{8C74DFAA-2E43-2739-1FB7-EB244ED841FF}"/>
          </ac:spMkLst>
        </pc:spChg>
      </pc:sldChg>
    </pc:docChg>
  </pc:docChgLst>
  <pc:docChgLst>
    <pc:chgData name="Alisha Tak" userId="S::atak@umassd.edu::ecf22ce0-4b02-4245-aeec-72459bcd5feb" providerId="AD" clId="Web-{D8C12293-CBAE-6242-A6A0-E8CC777EA43C}"/>
    <pc:docChg chg="addSld delSld modSld">
      <pc:chgData name="Alisha Tak" userId="S::atak@umassd.edu::ecf22ce0-4b02-4245-aeec-72459bcd5feb" providerId="AD" clId="Web-{D8C12293-CBAE-6242-A6A0-E8CC777EA43C}" dt="2025-06-18T23:51:51.544" v="92" actId="20577"/>
      <pc:docMkLst>
        <pc:docMk/>
      </pc:docMkLst>
      <pc:sldChg chg="modSp">
        <pc:chgData name="Alisha Tak" userId="S::atak@umassd.edu::ecf22ce0-4b02-4245-aeec-72459bcd5feb" providerId="AD" clId="Web-{D8C12293-CBAE-6242-A6A0-E8CC777EA43C}" dt="2025-06-18T23:51:51.544" v="92" actId="20577"/>
        <pc:sldMkLst>
          <pc:docMk/>
          <pc:sldMk cId="1486048067" sldId="299"/>
        </pc:sldMkLst>
        <pc:spChg chg="mod">
          <ac:chgData name="Alisha Tak" userId="S::atak@umassd.edu::ecf22ce0-4b02-4245-aeec-72459bcd5feb" providerId="AD" clId="Web-{D8C12293-CBAE-6242-A6A0-E8CC777EA43C}" dt="2025-06-18T23:51:51.544" v="92" actId="20577"/>
          <ac:spMkLst>
            <pc:docMk/>
            <pc:sldMk cId="1486048067" sldId="299"/>
            <ac:spMk id="3" creationId="{C7C3A704-2B31-BA56-E373-8BD97FCB45EA}"/>
          </ac:spMkLst>
        </pc:spChg>
      </pc:sldChg>
      <pc:sldChg chg="modSp">
        <pc:chgData name="Alisha Tak" userId="S::atak@umassd.edu::ecf22ce0-4b02-4245-aeec-72459bcd5feb" providerId="AD" clId="Web-{D8C12293-CBAE-6242-A6A0-E8CC777EA43C}" dt="2025-06-18T23:46:03.555" v="17" actId="20577"/>
        <pc:sldMkLst>
          <pc:docMk/>
          <pc:sldMk cId="2467448241" sldId="300"/>
        </pc:sldMkLst>
        <pc:spChg chg="mod">
          <ac:chgData name="Alisha Tak" userId="S::atak@umassd.edu::ecf22ce0-4b02-4245-aeec-72459bcd5feb" providerId="AD" clId="Web-{D8C12293-CBAE-6242-A6A0-E8CC777EA43C}" dt="2025-06-18T23:46:03.555" v="17" actId="20577"/>
          <ac:spMkLst>
            <pc:docMk/>
            <pc:sldMk cId="2467448241" sldId="300"/>
            <ac:spMk id="2" creationId="{67E19167-B4BE-EF46-75D9-64B30AE045DA}"/>
          </ac:spMkLst>
        </pc:spChg>
      </pc:sldChg>
      <pc:sldChg chg="add del replId">
        <pc:chgData name="Alisha Tak" userId="S::atak@umassd.edu::ecf22ce0-4b02-4245-aeec-72459bcd5feb" providerId="AD" clId="Web-{D8C12293-CBAE-6242-A6A0-E8CC777EA43C}" dt="2025-06-18T23:45:35.930" v="1"/>
        <pc:sldMkLst>
          <pc:docMk/>
          <pc:sldMk cId="2440043082" sldId="310"/>
        </pc:sldMkLst>
      </pc:sldChg>
      <pc:sldChg chg="modSp add replId">
        <pc:chgData name="Alisha Tak" userId="S::atak@umassd.edu::ecf22ce0-4b02-4245-aeec-72459bcd5feb" providerId="AD" clId="Web-{D8C12293-CBAE-6242-A6A0-E8CC777EA43C}" dt="2025-06-18T23:46:18.806" v="27" actId="20577"/>
        <pc:sldMkLst>
          <pc:docMk/>
          <pc:sldMk cId="3934058056" sldId="310"/>
        </pc:sldMkLst>
        <pc:spChg chg="mod">
          <ac:chgData name="Alisha Tak" userId="S::atak@umassd.edu::ecf22ce0-4b02-4245-aeec-72459bcd5feb" providerId="AD" clId="Web-{D8C12293-CBAE-6242-A6A0-E8CC777EA43C}" dt="2025-06-18T23:46:18.806" v="27" actId="20577"/>
          <ac:spMkLst>
            <pc:docMk/>
            <pc:sldMk cId="3934058056" sldId="310"/>
            <ac:spMk id="2" creationId="{84F27463-91BB-546D-8866-0A3C63267C35}"/>
          </ac:spMkLst>
        </pc:spChg>
      </pc:sldChg>
      <pc:sldChg chg="modSp add replId">
        <pc:chgData name="Alisha Tak" userId="S::atak@umassd.edu::ecf22ce0-4b02-4245-aeec-72459bcd5feb" providerId="AD" clId="Web-{D8C12293-CBAE-6242-A6A0-E8CC777EA43C}" dt="2025-06-18T23:46:40.821" v="41" actId="20577"/>
        <pc:sldMkLst>
          <pc:docMk/>
          <pc:sldMk cId="3412369815" sldId="311"/>
        </pc:sldMkLst>
        <pc:spChg chg="mod">
          <ac:chgData name="Alisha Tak" userId="S::atak@umassd.edu::ecf22ce0-4b02-4245-aeec-72459bcd5feb" providerId="AD" clId="Web-{D8C12293-CBAE-6242-A6A0-E8CC777EA43C}" dt="2025-06-18T23:46:40.821" v="41" actId="20577"/>
          <ac:spMkLst>
            <pc:docMk/>
            <pc:sldMk cId="3412369815" sldId="311"/>
            <ac:spMk id="2" creationId="{9EDBDCBB-AED4-AE33-007E-7C6FEC7B7E73}"/>
          </ac:spMkLst>
        </pc:spChg>
      </pc:sldChg>
      <pc:sldChg chg="add replId">
        <pc:chgData name="Alisha Tak" userId="S::atak@umassd.edu::ecf22ce0-4b02-4245-aeec-72459bcd5feb" providerId="AD" clId="Web-{D8C12293-CBAE-6242-A6A0-E8CC777EA43C}" dt="2025-06-18T23:45:46.711" v="4"/>
        <pc:sldMkLst>
          <pc:docMk/>
          <pc:sldMk cId="801688389" sldId="312"/>
        </pc:sldMkLst>
      </pc:sldChg>
    </pc:docChg>
  </pc:docChgLst>
  <pc:docChgLst>
    <pc:chgData name="Alisha Tak" userId="S::atak@umassd.edu::ecf22ce0-4b02-4245-aeec-72459bcd5feb" providerId="AD" clId="Web-{941626ED-B930-B4D5-18C4-61E10D853BB5}"/>
    <pc:docChg chg="addSld modSld">
      <pc:chgData name="Alisha Tak" userId="S::atak@umassd.edu::ecf22ce0-4b02-4245-aeec-72459bcd5feb" providerId="AD" clId="Web-{941626ED-B930-B4D5-18C4-61E10D853BB5}" dt="2025-06-18T20:18:55.148" v="17" actId="20577"/>
      <pc:docMkLst>
        <pc:docMk/>
      </pc:docMkLst>
      <pc:sldChg chg="modSp add replId">
        <pc:chgData name="Alisha Tak" userId="S::atak@umassd.edu::ecf22ce0-4b02-4245-aeec-72459bcd5feb" providerId="AD" clId="Web-{941626ED-B930-B4D5-18C4-61E10D853BB5}" dt="2025-06-18T20:18:47.992" v="8" actId="20577"/>
        <pc:sldMkLst>
          <pc:docMk/>
          <pc:sldMk cId="2940952773" sldId="302"/>
        </pc:sldMkLst>
      </pc:sldChg>
      <pc:sldChg chg="modSp add replId">
        <pc:chgData name="Alisha Tak" userId="S::atak@umassd.edu::ecf22ce0-4b02-4245-aeec-72459bcd5feb" providerId="AD" clId="Web-{941626ED-B930-B4D5-18C4-61E10D853BB5}" dt="2025-06-18T20:18:55.148" v="17" actId="20577"/>
        <pc:sldMkLst>
          <pc:docMk/>
          <pc:sldMk cId="2143426036" sldId="303"/>
        </pc:sldMkLst>
        <pc:spChg chg="mod">
          <ac:chgData name="Alisha Tak" userId="S::atak@umassd.edu::ecf22ce0-4b02-4245-aeec-72459bcd5feb" providerId="AD" clId="Web-{941626ED-B930-B4D5-18C4-61E10D853BB5}" dt="2025-06-18T20:18:55.148" v="17" actId="20577"/>
          <ac:spMkLst>
            <pc:docMk/>
            <pc:sldMk cId="2143426036" sldId="303"/>
            <ac:spMk id="2" creationId="{D5216317-E3A9-19A2-B5F9-2575F23719FB}"/>
          </ac:spMkLst>
        </pc:spChg>
      </pc:sldChg>
    </pc:docChg>
  </pc:docChgLst>
  <pc:docChgLst>
    <pc:chgData name="Alisha Tak" userId="S::atak@umassd.edu::ecf22ce0-4b02-4245-aeec-72459bcd5feb" providerId="AD" clId="Web-{E4AB8970-FC71-1910-F87A-991ACD541A15}"/>
    <pc:docChg chg="addSld delSld modSld sldOrd">
      <pc:chgData name="Alisha Tak" userId="S::atak@umassd.edu::ecf22ce0-4b02-4245-aeec-72459bcd5feb" providerId="AD" clId="Web-{E4AB8970-FC71-1910-F87A-991ACD541A15}" dt="2025-06-18T19:24:18.714" v="42" actId="20577"/>
      <pc:docMkLst>
        <pc:docMk/>
      </pc:docMkLst>
      <pc:sldChg chg="del">
        <pc:chgData name="Alisha Tak" userId="S::atak@umassd.edu::ecf22ce0-4b02-4245-aeec-72459bcd5feb" providerId="AD" clId="Web-{E4AB8970-FC71-1910-F87A-991ACD541A15}" dt="2025-06-18T19:22:56.526" v="0"/>
        <pc:sldMkLst>
          <pc:docMk/>
          <pc:sldMk cId="1866655005" sldId="259"/>
        </pc:sldMkLst>
      </pc:sldChg>
      <pc:sldChg chg="ord">
        <pc:chgData name="Alisha Tak" userId="S::atak@umassd.edu::ecf22ce0-4b02-4245-aeec-72459bcd5feb" providerId="AD" clId="Web-{E4AB8970-FC71-1910-F87A-991ACD541A15}" dt="2025-06-18T19:23:14.292" v="3"/>
        <pc:sldMkLst>
          <pc:docMk/>
          <pc:sldMk cId="4132000233" sldId="292"/>
        </pc:sldMkLst>
      </pc:sldChg>
      <pc:sldChg chg="modSp add ord replId">
        <pc:chgData name="Alisha Tak" userId="S::atak@umassd.edu::ecf22ce0-4b02-4245-aeec-72459bcd5feb" providerId="AD" clId="Web-{E4AB8970-FC71-1910-F87A-991ACD541A15}" dt="2025-06-18T19:23:53.136" v="31" actId="20577"/>
        <pc:sldMkLst>
          <pc:docMk/>
          <pc:sldMk cId="215149275" sldId="298"/>
        </pc:sldMkLst>
        <pc:spChg chg="mod">
          <ac:chgData name="Alisha Tak" userId="S::atak@umassd.edu::ecf22ce0-4b02-4245-aeec-72459bcd5feb" providerId="AD" clId="Web-{E4AB8970-FC71-1910-F87A-991ACD541A15}" dt="2025-06-18T19:23:53.136" v="31" actId="20577"/>
          <ac:spMkLst>
            <pc:docMk/>
            <pc:sldMk cId="215149275" sldId="298"/>
            <ac:spMk id="2" creationId="{5DB381E9-A22B-432E-3501-A09A3B1D61C7}"/>
          </ac:spMkLst>
        </pc:spChg>
        <pc:spChg chg="mod">
          <ac:chgData name="Alisha Tak" userId="S::atak@umassd.edu::ecf22ce0-4b02-4245-aeec-72459bcd5feb" providerId="AD" clId="Web-{E4AB8970-FC71-1910-F87A-991ACD541A15}" dt="2025-06-18T19:23:19.260" v="5" actId="20577"/>
          <ac:spMkLst>
            <pc:docMk/>
            <pc:sldMk cId="215149275" sldId="298"/>
            <ac:spMk id="3" creationId="{552C323C-2438-8307-2328-FCFB3B70442F}"/>
          </ac:spMkLst>
        </pc:spChg>
      </pc:sldChg>
      <pc:sldChg chg="add replId">
        <pc:chgData name="Alisha Tak" userId="S::atak@umassd.edu::ecf22ce0-4b02-4245-aeec-72459bcd5feb" providerId="AD" clId="Web-{E4AB8970-FC71-1910-F87A-991ACD541A15}" dt="2025-06-18T19:23:35.057" v="19"/>
        <pc:sldMkLst>
          <pc:docMk/>
          <pc:sldMk cId="1486048067" sldId="299"/>
        </pc:sldMkLst>
      </pc:sldChg>
      <pc:sldChg chg="modSp add replId">
        <pc:chgData name="Alisha Tak" userId="S::atak@umassd.edu::ecf22ce0-4b02-4245-aeec-72459bcd5feb" providerId="AD" clId="Web-{E4AB8970-FC71-1910-F87A-991ACD541A15}" dt="2025-06-18T19:24:18.714" v="42" actId="20577"/>
        <pc:sldMkLst>
          <pc:docMk/>
          <pc:sldMk cId="2467448241" sldId="300"/>
        </pc:sldMkLst>
        <pc:spChg chg="mod">
          <ac:chgData name="Alisha Tak" userId="S::atak@umassd.edu::ecf22ce0-4b02-4245-aeec-72459bcd5feb" providerId="AD" clId="Web-{E4AB8970-FC71-1910-F87A-991ACD541A15}" dt="2025-06-18T19:24:18.714" v="42" actId="20577"/>
          <ac:spMkLst>
            <pc:docMk/>
            <pc:sldMk cId="2467448241" sldId="300"/>
            <ac:spMk id="2" creationId="{67E19167-B4BE-EF46-75D9-64B30AE045DA}"/>
          </ac:spMkLst>
        </pc:spChg>
      </pc:sldChg>
    </pc:docChg>
  </pc:docChgLst>
  <pc:docChgLst>
    <pc:chgData name="Alisha Tak" userId="S::atak@umassd.edu::ecf22ce0-4b02-4245-aeec-72459bcd5feb" providerId="AD" clId="Web-{7BBAC5E2-5475-DA2C-66A9-1638CDA16E57}"/>
    <pc:docChg chg="modSld">
      <pc:chgData name="Alisha Tak" userId="S::atak@umassd.edu::ecf22ce0-4b02-4245-aeec-72459bcd5feb" providerId="AD" clId="Web-{7BBAC5E2-5475-DA2C-66A9-1638CDA16E57}" dt="2025-06-19T01:17:44.942" v="93" actId="20577"/>
      <pc:docMkLst>
        <pc:docMk/>
      </pc:docMkLst>
      <pc:sldChg chg="modSp">
        <pc:chgData name="Alisha Tak" userId="S::atak@umassd.edu::ecf22ce0-4b02-4245-aeec-72459bcd5feb" providerId="AD" clId="Web-{7BBAC5E2-5475-DA2C-66A9-1638CDA16E57}" dt="2025-06-19T01:17:44.942" v="93" actId="20577"/>
        <pc:sldMkLst>
          <pc:docMk/>
          <pc:sldMk cId="45978110" sldId="320"/>
        </pc:sldMkLst>
        <pc:spChg chg="mod">
          <ac:chgData name="Alisha Tak" userId="S::atak@umassd.edu::ecf22ce0-4b02-4245-aeec-72459bcd5feb" providerId="AD" clId="Web-{7BBAC5E2-5475-DA2C-66A9-1638CDA16E57}" dt="2025-06-19T01:17:44.942" v="93" actId="20577"/>
          <ac:spMkLst>
            <pc:docMk/>
            <pc:sldMk cId="45978110" sldId="320"/>
            <ac:spMk id="3" creationId="{10DAA105-3961-84D7-5B4C-F90468B59D46}"/>
          </ac:spMkLst>
        </pc:spChg>
      </pc:sldChg>
    </pc:docChg>
  </pc:docChgLst>
  <pc:docChgLst>
    <pc:chgData name="Alisha Tak" userId="S::atak@umassd.edu::ecf22ce0-4b02-4245-aeec-72459bcd5feb" providerId="AD" clId="Web-{580526B0-3BC2-5FB5-8BCA-DEF7849F3392}"/>
    <pc:docChg chg="mod modSld">
      <pc:chgData name="Alisha Tak" userId="S::atak@umassd.edu::ecf22ce0-4b02-4245-aeec-72459bcd5feb" providerId="AD" clId="Web-{580526B0-3BC2-5FB5-8BCA-DEF7849F3392}" dt="2025-06-19T23:54:47.348" v="44"/>
      <pc:docMkLst>
        <pc:docMk/>
      </pc:docMkLst>
      <pc:sldChg chg="modSp modCm">
        <pc:chgData name="Alisha Tak" userId="S::atak@umassd.edu::ecf22ce0-4b02-4245-aeec-72459bcd5feb" providerId="AD" clId="Web-{580526B0-3BC2-5FB5-8BCA-DEF7849F3392}" dt="2025-06-19T23:45:57.024" v="43" actId="20577"/>
        <pc:sldMkLst>
          <pc:docMk/>
          <pc:sldMk cId="1453535280" sldId="286"/>
        </pc:sldMkLst>
        <pc:spChg chg="mod">
          <ac:chgData name="Alisha Tak" userId="S::atak@umassd.edu::ecf22ce0-4b02-4245-aeec-72459bcd5feb" providerId="AD" clId="Web-{580526B0-3BC2-5FB5-8BCA-DEF7849F3392}" dt="2025-06-19T23:45:57.024" v="43" actId="20577"/>
          <ac:spMkLst>
            <pc:docMk/>
            <pc:sldMk cId="1453535280" sldId="286"/>
            <ac:spMk id="3" creationId="{028529ED-46B2-C2A7-5120-5196718ED3A5}"/>
          </ac:spMkLst>
        </pc:spChg>
        <pc:extLst>
          <p:ext xmlns:p="http://schemas.openxmlformats.org/presentationml/2006/main" uri="{D6D511B9-2390-475A-947B-AFAB55BFBCF1}">
            <pc226:cmChg xmlns:pc226="http://schemas.microsoft.com/office/powerpoint/2022/06/main/command" chg="mod">
              <pc226:chgData name="Alisha Tak" userId="S::atak@umassd.edu::ecf22ce0-4b02-4245-aeec-72459bcd5feb" providerId="AD" clId="Web-{580526B0-3BC2-5FB5-8BCA-DEF7849F3392}" dt="2025-06-19T23:45:53.712" v="40" actId="20577"/>
              <pc2:cmMkLst xmlns:pc2="http://schemas.microsoft.com/office/powerpoint/2019/9/main/command">
                <pc:docMk/>
                <pc:sldMk cId="1453535280" sldId="286"/>
                <pc2:cmMk id="{52E3EC0C-AAA9-4163-B921-DA7E1A4B85C6}"/>
              </pc2:cmMkLst>
            </pc226:cmChg>
          </p:ext>
        </pc:extLst>
      </pc:sldChg>
    </pc:docChg>
  </pc:docChgLst>
  <pc:docChgLst>
    <pc:chgData name="Gokhan Kul" userId="S::gkul@umassd.edu::8d59c3b9-66a0-49de-bcd2-c29f6e6d0a6b" providerId="AD" clId="Web-{34966562-1786-9FB0-9CD1-080CEBFD3060}"/>
    <pc:docChg chg="mod modSld">
      <pc:chgData name="Gokhan Kul" userId="S::gkul@umassd.edu::8d59c3b9-66a0-49de-bcd2-c29f6e6d0a6b" providerId="AD" clId="Web-{34966562-1786-9FB0-9CD1-080CEBFD3060}" dt="2025-06-19T20:13:06.317" v="50" actId="14100"/>
      <pc:docMkLst>
        <pc:docMk/>
      </pc:docMkLst>
      <pc:sldChg chg="modSp">
        <pc:chgData name="Gokhan Kul" userId="S::gkul@umassd.edu::8d59c3b9-66a0-49de-bcd2-c29f6e6d0a6b" providerId="AD" clId="Web-{34966562-1786-9FB0-9CD1-080CEBFD3060}" dt="2025-06-19T20:09:13.296" v="27" actId="20577"/>
        <pc:sldMkLst>
          <pc:docMk/>
          <pc:sldMk cId="2613199512" sldId="284"/>
        </pc:sldMkLst>
        <pc:spChg chg="mod">
          <ac:chgData name="Gokhan Kul" userId="S::gkul@umassd.edu::8d59c3b9-66a0-49de-bcd2-c29f6e6d0a6b" providerId="AD" clId="Web-{34966562-1786-9FB0-9CD1-080CEBFD3060}" dt="2025-06-19T20:09:13.296" v="27" actId="20577"/>
          <ac:spMkLst>
            <pc:docMk/>
            <pc:sldMk cId="2613199512" sldId="284"/>
            <ac:spMk id="3" creationId="{F31E2F48-3178-5A85-DA1A-9CD1E588C4F6}"/>
          </ac:spMkLst>
        </pc:spChg>
        <pc:spChg chg="mod">
          <ac:chgData name="Gokhan Kul" userId="S::gkul@umassd.edu::8d59c3b9-66a0-49de-bcd2-c29f6e6d0a6b" providerId="AD" clId="Web-{34966562-1786-9FB0-9CD1-080CEBFD3060}" dt="2025-06-19T20:08:28.716" v="3" actId="20577"/>
          <ac:spMkLst>
            <pc:docMk/>
            <pc:sldMk cId="2613199512" sldId="284"/>
            <ac:spMk id="5" creationId="{CEEA0BAA-C3BD-FF55-2C5E-1E8EDB083FA9}"/>
          </ac:spMkLst>
        </pc:spChg>
      </pc:sldChg>
      <pc:sldChg chg="modSp">
        <pc:chgData name="Gokhan Kul" userId="S::gkul@umassd.edu::8d59c3b9-66a0-49de-bcd2-c29f6e6d0a6b" providerId="AD" clId="Web-{34966562-1786-9FB0-9CD1-080CEBFD3060}" dt="2025-06-19T20:09:40.390" v="39" actId="20577"/>
        <pc:sldMkLst>
          <pc:docMk/>
          <pc:sldMk cId="1374373453" sldId="285"/>
        </pc:sldMkLst>
        <pc:spChg chg="mod">
          <ac:chgData name="Gokhan Kul" userId="S::gkul@umassd.edu::8d59c3b9-66a0-49de-bcd2-c29f6e6d0a6b" providerId="AD" clId="Web-{34966562-1786-9FB0-9CD1-080CEBFD3060}" dt="2025-06-19T20:09:40.390" v="39" actId="20577"/>
          <ac:spMkLst>
            <pc:docMk/>
            <pc:sldMk cId="1374373453" sldId="285"/>
            <ac:spMk id="3" creationId="{E8C46BCE-6075-46F8-BEFC-6109FC2119B1}"/>
          </ac:spMkLst>
        </pc:spChg>
      </pc:sldChg>
      <pc:sldChg chg="modSp">
        <pc:chgData name="Gokhan Kul" userId="S::gkul@umassd.edu::8d59c3b9-66a0-49de-bcd2-c29f6e6d0a6b" providerId="AD" clId="Web-{34966562-1786-9FB0-9CD1-080CEBFD3060}" dt="2025-06-19T20:13:06.317" v="50" actId="14100"/>
        <pc:sldMkLst>
          <pc:docMk/>
          <pc:sldMk cId="3734604503" sldId="293"/>
        </pc:sldMkLst>
        <pc:spChg chg="mod">
          <ac:chgData name="Gokhan Kul" userId="S::gkul@umassd.edu::8d59c3b9-66a0-49de-bcd2-c29f6e6d0a6b" providerId="AD" clId="Web-{34966562-1786-9FB0-9CD1-080CEBFD3060}" dt="2025-06-19T20:13:00.442" v="49" actId="14100"/>
          <ac:spMkLst>
            <pc:docMk/>
            <pc:sldMk cId="3734604503" sldId="293"/>
            <ac:spMk id="7" creationId="{E8877095-9F26-4C20-6AB9-1724BB3E5A24}"/>
          </ac:spMkLst>
        </pc:spChg>
        <pc:spChg chg="mod">
          <ac:chgData name="Gokhan Kul" userId="S::gkul@umassd.edu::8d59c3b9-66a0-49de-bcd2-c29f6e6d0a6b" providerId="AD" clId="Web-{34966562-1786-9FB0-9CD1-080CEBFD3060}" dt="2025-06-19T20:13:06.317" v="50" actId="14100"/>
          <ac:spMkLst>
            <pc:docMk/>
            <pc:sldMk cId="3734604503" sldId="293"/>
            <ac:spMk id="8" creationId="{487B77CD-BE90-975B-D072-A08B53992599}"/>
          </ac:spMkLst>
        </pc:spChg>
      </pc:sldChg>
    </pc:docChg>
  </pc:docChgLst>
  <pc:docChgLst>
    <pc:chgData name="Alisha Tak" userId="S::atak@umassd.edu::ecf22ce0-4b02-4245-aeec-72459bcd5feb" providerId="AD" clId="Web-{8EB84281-3CD6-44CE-B024-11CDF230EF16}"/>
    <pc:docChg chg="modSld">
      <pc:chgData name="Alisha Tak" userId="S::atak@umassd.edu::ecf22ce0-4b02-4245-aeec-72459bcd5feb" providerId="AD" clId="Web-{8EB84281-3CD6-44CE-B024-11CDF230EF16}" dt="2025-06-20T01:58:54.986" v="56" actId="1076"/>
      <pc:docMkLst>
        <pc:docMk/>
      </pc:docMkLst>
      <pc:sldChg chg="addSp modSp">
        <pc:chgData name="Alisha Tak" userId="S::atak@umassd.edu::ecf22ce0-4b02-4245-aeec-72459bcd5feb" providerId="AD" clId="Web-{8EB84281-3CD6-44CE-B024-11CDF230EF16}" dt="2025-06-20T01:58:54.986" v="56" actId="1076"/>
        <pc:sldMkLst>
          <pc:docMk/>
          <pc:sldMk cId="1486048067" sldId="299"/>
        </pc:sldMkLst>
        <pc:spChg chg="add mod">
          <ac:chgData name="Alisha Tak" userId="S::atak@umassd.edu::ecf22ce0-4b02-4245-aeec-72459bcd5feb" providerId="AD" clId="Web-{8EB84281-3CD6-44CE-B024-11CDF230EF16}" dt="2025-06-20T01:58:54.986" v="56" actId="1076"/>
          <ac:spMkLst>
            <pc:docMk/>
            <pc:sldMk cId="1486048067" sldId="299"/>
            <ac:spMk id="5" creationId="{E9930766-5B8B-4AA0-BDD4-084EF74EFF2C}"/>
          </ac:spMkLst>
        </pc:spChg>
      </pc:sldChg>
    </pc:docChg>
  </pc:docChgLst>
  <pc:docChgLst>
    <pc:chgData name="Alisha Tak" userId="S::atak@umassd.edu::ecf22ce0-4b02-4245-aeec-72459bcd5feb" providerId="AD" clId="Web-{D72C2EE5-610F-5DB0-9B2B-DF8428BE1D59}"/>
    <pc:docChg chg="modSld">
      <pc:chgData name="Alisha Tak" userId="S::atak@umassd.edu::ecf22ce0-4b02-4245-aeec-72459bcd5feb" providerId="AD" clId="Web-{D72C2EE5-610F-5DB0-9B2B-DF8428BE1D59}" dt="2025-06-20T03:48:36.455" v="17" actId="20577"/>
      <pc:docMkLst>
        <pc:docMk/>
      </pc:docMkLst>
      <pc:sldChg chg="modSp">
        <pc:chgData name="Alisha Tak" userId="S::atak@umassd.edu::ecf22ce0-4b02-4245-aeec-72459bcd5feb" providerId="AD" clId="Web-{D72C2EE5-610F-5DB0-9B2B-DF8428BE1D59}" dt="2025-06-20T03:48:36.455" v="17" actId="20577"/>
        <pc:sldMkLst>
          <pc:docMk/>
          <pc:sldMk cId="215149275" sldId="298"/>
        </pc:sldMkLst>
        <pc:spChg chg="mod">
          <ac:chgData name="Alisha Tak" userId="S::atak@umassd.edu::ecf22ce0-4b02-4245-aeec-72459bcd5feb" providerId="AD" clId="Web-{D72C2EE5-610F-5DB0-9B2B-DF8428BE1D59}" dt="2025-06-20T03:48:36.455" v="17" actId="20577"/>
          <ac:spMkLst>
            <pc:docMk/>
            <pc:sldMk cId="215149275" sldId="298"/>
            <ac:spMk id="3" creationId="{552C323C-2438-8307-2328-FCFB3B70442F}"/>
          </ac:spMkLst>
        </pc:spChg>
      </pc:sldChg>
    </pc:docChg>
  </pc:docChgLst>
  <pc:docChgLst>
    <pc:chgData name="Alisha Tak" userId="S::atak@umassd.edu::ecf22ce0-4b02-4245-aeec-72459bcd5feb" providerId="AD" clId="Web-{B0021EB2-96CC-3F79-2F6C-D9F5F2888E12}"/>
    <pc:docChg chg="addSld modSld">
      <pc:chgData name="Alisha Tak" userId="S::atak@umassd.edu::ecf22ce0-4b02-4245-aeec-72459bcd5feb" providerId="AD" clId="Web-{B0021EB2-96CC-3F79-2F6C-D9F5F2888E12}" dt="2025-06-18T22:21:19.501" v="39" actId="20577"/>
      <pc:docMkLst>
        <pc:docMk/>
      </pc:docMkLst>
      <pc:sldChg chg="modSp">
        <pc:chgData name="Alisha Tak" userId="S::atak@umassd.edu::ecf22ce0-4b02-4245-aeec-72459bcd5feb" providerId="AD" clId="Web-{B0021EB2-96CC-3F79-2F6C-D9F5F2888E12}" dt="2025-06-18T22:19:03.485" v="8" actId="20577"/>
        <pc:sldMkLst>
          <pc:docMk/>
          <pc:sldMk cId="1869748113" sldId="258"/>
        </pc:sldMkLst>
        <pc:spChg chg="mod">
          <ac:chgData name="Alisha Tak" userId="S::atak@umassd.edu::ecf22ce0-4b02-4245-aeec-72459bcd5feb" providerId="AD" clId="Web-{B0021EB2-96CC-3F79-2F6C-D9F5F2888E12}" dt="2025-06-18T22:19:03.485" v="8" actId="20577"/>
          <ac:spMkLst>
            <pc:docMk/>
            <pc:sldMk cId="1869748113" sldId="258"/>
            <ac:spMk id="3" creationId="{038689CF-8D6C-AE40-A2B2-9AFEA3505DAC}"/>
          </ac:spMkLst>
        </pc:spChg>
      </pc:sldChg>
      <pc:sldChg chg="modSp">
        <pc:chgData name="Alisha Tak" userId="S::atak@umassd.edu::ecf22ce0-4b02-4245-aeec-72459bcd5feb" providerId="AD" clId="Web-{B0021EB2-96CC-3F79-2F6C-D9F5F2888E12}" dt="2025-06-18T22:20:23.047" v="12" actId="20577"/>
        <pc:sldMkLst>
          <pc:docMk/>
          <pc:sldMk cId="372980105" sldId="301"/>
        </pc:sldMkLst>
        <pc:spChg chg="mod">
          <ac:chgData name="Alisha Tak" userId="S::atak@umassd.edu::ecf22ce0-4b02-4245-aeec-72459bcd5feb" providerId="AD" clId="Web-{B0021EB2-96CC-3F79-2F6C-D9F5F2888E12}" dt="2025-06-18T22:20:23.047" v="12" actId="20577"/>
          <ac:spMkLst>
            <pc:docMk/>
            <pc:sldMk cId="372980105" sldId="301"/>
            <ac:spMk id="2" creationId="{A0AF026E-26B5-238C-EAF9-1B841C31341E}"/>
          </ac:spMkLst>
        </pc:spChg>
      </pc:sldChg>
      <pc:sldChg chg="modSp add replId">
        <pc:chgData name="Alisha Tak" userId="S::atak@umassd.edu::ecf22ce0-4b02-4245-aeec-72459bcd5feb" providerId="AD" clId="Web-{B0021EB2-96CC-3F79-2F6C-D9F5F2888E12}" dt="2025-06-18T22:20:55.204" v="26" actId="20577"/>
        <pc:sldMkLst>
          <pc:docMk/>
          <pc:sldMk cId="1060967624" sldId="305"/>
        </pc:sldMkLst>
        <pc:spChg chg="mod">
          <ac:chgData name="Alisha Tak" userId="S::atak@umassd.edu::ecf22ce0-4b02-4245-aeec-72459bcd5feb" providerId="AD" clId="Web-{B0021EB2-96CC-3F79-2F6C-D9F5F2888E12}" dt="2025-06-18T22:20:55.204" v="26" actId="20577"/>
          <ac:spMkLst>
            <pc:docMk/>
            <pc:sldMk cId="1060967624" sldId="305"/>
            <ac:spMk id="2" creationId="{5197E784-163F-3AF9-0569-F2B033AF9172}"/>
          </ac:spMkLst>
        </pc:spChg>
      </pc:sldChg>
      <pc:sldChg chg="modSp add replId">
        <pc:chgData name="Alisha Tak" userId="S::atak@umassd.edu::ecf22ce0-4b02-4245-aeec-72459bcd5feb" providerId="AD" clId="Web-{B0021EB2-96CC-3F79-2F6C-D9F5F2888E12}" dt="2025-06-18T22:21:19.501" v="39" actId="20577"/>
        <pc:sldMkLst>
          <pc:docMk/>
          <pc:sldMk cId="3917487125" sldId="306"/>
        </pc:sldMkLst>
      </pc:sldChg>
      <pc:sldChg chg="modSp add replId">
        <pc:chgData name="Alisha Tak" userId="S::atak@umassd.edu::ecf22ce0-4b02-4245-aeec-72459bcd5feb" providerId="AD" clId="Web-{B0021EB2-96CC-3F79-2F6C-D9F5F2888E12}" dt="2025-06-18T22:21:09.532" v="34" actId="20577"/>
        <pc:sldMkLst>
          <pc:docMk/>
          <pc:sldMk cId="1975174569" sldId="307"/>
        </pc:sldMkLst>
      </pc:sldChg>
    </pc:docChg>
  </pc:docChgLst>
  <pc:docChgLst>
    <pc:chgData name="Alisha Tak" userId="S::atak@umassd.edu::ecf22ce0-4b02-4245-aeec-72459bcd5feb" providerId="AD" clId="Web-{3AABCE24-E9EC-6BB8-8916-BF2A04CCF586}"/>
    <pc:docChg chg="addSld delSld modSld">
      <pc:chgData name="Alisha Tak" userId="S::atak@umassd.edu::ecf22ce0-4b02-4245-aeec-72459bcd5feb" providerId="AD" clId="Web-{3AABCE24-E9EC-6BB8-8916-BF2A04CCF586}" dt="2025-06-19T03:13:37.613" v="212" actId="20577"/>
      <pc:docMkLst>
        <pc:docMk/>
      </pc:docMkLst>
      <pc:sldChg chg="addSp modSp mod modClrScheme chgLayout">
        <pc:chgData name="Alisha Tak" userId="S::atak@umassd.edu::ecf22ce0-4b02-4245-aeec-72459bcd5feb" providerId="AD" clId="Web-{3AABCE24-E9EC-6BB8-8916-BF2A04CCF586}" dt="2025-06-19T03:07:52.895" v="83" actId="20577"/>
        <pc:sldMkLst>
          <pc:docMk/>
          <pc:sldMk cId="2557216025" sldId="308"/>
        </pc:sldMkLst>
        <pc:spChg chg="mod">
          <ac:chgData name="Alisha Tak" userId="S::atak@umassd.edu::ecf22ce0-4b02-4245-aeec-72459bcd5feb" providerId="AD" clId="Web-{3AABCE24-E9EC-6BB8-8916-BF2A04CCF586}" dt="2025-06-19T03:06:26.051" v="38"/>
          <ac:spMkLst>
            <pc:docMk/>
            <pc:sldMk cId="2557216025" sldId="308"/>
            <ac:spMk id="2" creationId="{CD4A53C0-5EAD-8446-EF02-30037B7EBEE0}"/>
          </ac:spMkLst>
        </pc:spChg>
        <pc:spChg chg="mod">
          <ac:chgData name="Alisha Tak" userId="S::atak@umassd.edu::ecf22ce0-4b02-4245-aeec-72459bcd5feb" providerId="AD" clId="Web-{3AABCE24-E9EC-6BB8-8916-BF2A04CCF586}" dt="2025-06-19T03:07:52.895" v="83" actId="20577"/>
          <ac:spMkLst>
            <pc:docMk/>
            <pc:sldMk cId="2557216025" sldId="308"/>
            <ac:spMk id="3" creationId="{2C417FB5-25EA-D1C3-3CE1-EA03FE121F41}"/>
          </ac:spMkLst>
        </pc:spChg>
        <pc:picChg chg="add mod">
          <ac:chgData name="Alisha Tak" userId="S::atak@umassd.edu::ecf22ce0-4b02-4245-aeec-72459bcd5feb" providerId="AD" clId="Web-{3AABCE24-E9EC-6BB8-8916-BF2A04CCF586}" dt="2025-06-19T03:06:26.051" v="38"/>
          <ac:picMkLst>
            <pc:docMk/>
            <pc:sldMk cId="2557216025" sldId="308"/>
            <ac:picMk id="4" creationId="{0BC547E5-C5C1-9817-7806-47D1DD5D0263}"/>
          </ac:picMkLst>
        </pc:picChg>
      </pc:sldChg>
      <pc:sldChg chg="modSp">
        <pc:chgData name="Alisha Tak" userId="S::atak@umassd.edu::ecf22ce0-4b02-4245-aeec-72459bcd5feb" providerId="AD" clId="Web-{3AABCE24-E9EC-6BB8-8916-BF2A04CCF586}" dt="2025-06-19T03:04:29.255" v="16" actId="20577"/>
        <pc:sldMkLst>
          <pc:docMk/>
          <pc:sldMk cId="801688389" sldId="312"/>
        </pc:sldMkLst>
        <pc:spChg chg="mod">
          <ac:chgData name="Alisha Tak" userId="S::atak@umassd.edu::ecf22ce0-4b02-4245-aeec-72459bcd5feb" providerId="AD" clId="Web-{3AABCE24-E9EC-6BB8-8916-BF2A04CCF586}" dt="2025-06-19T03:04:29.255" v="16" actId="20577"/>
          <ac:spMkLst>
            <pc:docMk/>
            <pc:sldMk cId="801688389" sldId="312"/>
            <ac:spMk id="3" creationId="{665B37D4-1F22-EA64-087D-AA5021B02499}"/>
          </ac:spMkLst>
        </pc:spChg>
      </pc:sldChg>
      <pc:sldChg chg="add del replId">
        <pc:chgData name="Alisha Tak" userId="S::atak@umassd.edu::ecf22ce0-4b02-4245-aeec-72459bcd5feb" providerId="AD" clId="Web-{3AABCE24-E9EC-6BB8-8916-BF2A04CCF586}" dt="2025-06-19T03:05:27.286" v="26"/>
        <pc:sldMkLst>
          <pc:docMk/>
          <pc:sldMk cId="3732758386" sldId="321"/>
        </pc:sldMkLst>
      </pc:sldChg>
      <pc:sldChg chg="addSp modSp add mod replId modClrScheme chgLayout">
        <pc:chgData name="Alisha Tak" userId="S::atak@umassd.edu::ecf22ce0-4b02-4245-aeec-72459bcd5feb" providerId="AD" clId="Web-{3AABCE24-E9EC-6BB8-8916-BF2A04CCF586}" dt="2025-06-19T03:09:40.222" v="126" actId="20577"/>
        <pc:sldMkLst>
          <pc:docMk/>
          <pc:sldMk cId="2100403138" sldId="322"/>
        </pc:sldMkLst>
        <pc:spChg chg="mod">
          <ac:chgData name="Alisha Tak" userId="S::atak@umassd.edu::ecf22ce0-4b02-4245-aeec-72459bcd5feb" providerId="AD" clId="Web-{3AABCE24-E9EC-6BB8-8916-BF2A04CCF586}" dt="2025-06-19T03:08:47.910" v="95"/>
          <ac:spMkLst>
            <pc:docMk/>
            <pc:sldMk cId="2100403138" sldId="322"/>
            <ac:spMk id="2" creationId="{997B48B2-0037-F40D-CC58-51CC0A524BE0}"/>
          </ac:spMkLst>
        </pc:spChg>
        <pc:spChg chg="mod">
          <ac:chgData name="Alisha Tak" userId="S::atak@umassd.edu::ecf22ce0-4b02-4245-aeec-72459bcd5feb" providerId="AD" clId="Web-{3AABCE24-E9EC-6BB8-8916-BF2A04CCF586}" dt="2025-06-19T03:09:40.222" v="126" actId="20577"/>
          <ac:spMkLst>
            <pc:docMk/>
            <pc:sldMk cId="2100403138" sldId="322"/>
            <ac:spMk id="3" creationId="{42687B8D-944E-895B-EA75-98E4DDB6A683}"/>
          </ac:spMkLst>
        </pc:spChg>
        <pc:picChg chg="add mod">
          <ac:chgData name="Alisha Tak" userId="S::atak@umassd.edu::ecf22ce0-4b02-4245-aeec-72459bcd5feb" providerId="AD" clId="Web-{3AABCE24-E9EC-6BB8-8916-BF2A04CCF586}" dt="2025-06-19T03:08:47.910" v="95"/>
          <ac:picMkLst>
            <pc:docMk/>
            <pc:sldMk cId="2100403138" sldId="322"/>
            <ac:picMk id="4" creationId="{D91225A2-AB16-4B10-7BBB-9A865901C03C}"/>
          </ac:picMkLst>
        </pc:picChg>
      </pc:sldChg>
      <pc:sldChg chg="addSp modSp add mod replId modClrScheme chgLayout">
        <pc:chgData name="Alisha Tak" userId="S::atak@umassd.edu::ecf22ce0-4b02-4245-aeec-72459bcd5feb" providerId="AD" clId="Web-{3AABCE24-E9EC-6BB8-8916-BF2A04CCF586}" dt="2025-06-19T03:13:37.613" v="212" actId="20577"/>
        <pc:sldMkLst>
          <pc:docMk/>
          <pc:sldMk cId="3308758671" sldId="323"/>
        </pc:sldMkLst>
        <pc:spChg chg="mod">
          <ac:chgData name="Alisha Tak" userId="S::atak@umassd.edu::ecf22ce0-4b02-4245-aeec-72459bcd5feb" providerId="AD" clId="Web-{3AABCE24-E9EC-6BB8-8916-BF2A04CCF586}" dt="2025-06-19T03:12:53.941" v="191"/>
          <ac:spMkLst>
            <pc:docMk/>
            <pc:sldMk cId="3308758671" sldId="323"/>
            <ac:spMk id="2" creationId="{CF8233D8-2994-E26F-D3CA-FC9407DEFE76}"/>
          </ac:spMkLst>
        </pc:spChg>
        <pc:spChg chg="mod">
          <ac:chgData name="Alisha Tak" userId="S::atak@umassd.edu::ecf22ce0-4b02-4245-aeec-72459bcd5feb" providerId="AD" clId="Web-{3AABCE24-E9EC-6BB8-8916-BF2A04CCF586}" dt="2025-06-19T03:13:37.613" v="212" actId="20577"/>
          <ac:spMkLst>
            <pc:docMk/>
            <pc:sldMk cId="3308758671" sldId="323"/>
            <ac:spMk id="3" creationId="{6B5DD8B2-65AE-4D44-D872-A9E3269D370C}"/>
          </ac:spMkLst>
        </pc:spChg>
        <pc:picChg chg="add mod">
          <ac:chgData name="Alisha Tak" userId="S::atak@umassd.edu::ecf22ce0-4b02-4245-aeec-72459bcd5feb" providerId="AD" clId="Web-{3AABCE24-E9EC-6BB8-8916-BF2A04CCF586}" dt="2025-06-19T03:12:53.941" v="191"/>
          <ac:picMkLst>
            <pc:docMk/>
            <pc:sldMk cId="3308758671" sldId="323"/>
            <ac:picMk id="4" creationId="{AC995E2F-9898-A7F1-003B-DFBB5A431C09}"/>
          </ac:picMkLst>
        </pc:picChg>
      </pc:sldChg>
      <pc:sldChg chg="addSp modSp add mod replId modClrScheme chgLayout">
        <pc:chgData name="Alisha Tak" userId="S::atak@umassd.edu::ecf22ce0-4b02-4245-aeec-72459bcd5feb" providerId="AD" clId="Web-{3AABCE24-E9EC-6BB8-8916-BF2A04CCF586}" dt="2025-06-19T03:11:35.035" v="166" actId="20577"/>
        <pc:sldMkLst>
          <pc:docMk/>
          <pc:sldMk cId="1220988273" sldId="324"/>
        </pc:sldMkLst>
        <pc:spChg chg="mod">
          <ac:chgData name="Alisha Tak" userId="S::atak@umassd.edu::ecf22ce0-4b02-4245-aeec-72459bcd5feb" providerId="AD" clId="Web-{3AABCE24-E9EC-6BB8-8916-BF2A04CCF586}" dt="2025-06-19T03:10:32.722" v="143"/>
          <ac:spMkLst>
            <pc:docMk/>
            <pc:sldMk cId="1220988273" sldId="324"/>
            <ac:spMk id="2" creationId="{B9422F94-24B5-6476-F855-70F995AB6B6C}"/>
          </ac:spMkLst>
        </pc:spChg>
        <pc:spChg chg="mod">
          <ac:chgData name="Alisha Tak" userId="S::atak@umassd.edu::ecf22ce0-4b02-4245-aeec-72459bcd5feb" providerId="AD" clId="Web-{3AABCE24-E9EC-6BB8-8916-BF2A04CCF586}" dt="2025-06-19T03:11:35.035" v="166" actId="20577"/>
          <ac:spMkLst>
            <pc:docMk/>
            <pc:sldMk cId="1220988273" sldId="324"/>
            <ac:spMk id="3" creationId="{8B3AEDC0-63EE-0C1D-6154-5129D2D07613}"/>
          </ac:spMkLst>
        </pc:spChg>
        <pc:picChg chg="add mod">
          <ac:chgData name="Alisha Tak" userId="S::atak@umassd.edu::ecf22ce0-4b02-4245-aeec-72459bcd5feb" providerId="AD" clId="Web-{3AABCE24-E9EC-6BB8-8916-BF2A04CCF586}" dt="2025-06-19T03:10:32.722" v="143"/>
          <ac:picMkLst>
            <pc:docMk/>
            <pc:sldMk cId="1220988273" sldId="324"/>
            <ac:picMk id="4" creationId="{D6CC8373-601C-79A4-5BE3-4BC8DA1B6258}"/>
          </ac:picMkLst>
        </pc:picChg>
      </pc:sldChg>
      <pc:sldChg chg="add del replId">
        <pc:chgData name="Alisha Tak" userId="S::atak@umassd.edu::ecf22ce0-4b02-4245-aeec-72459bcd5feb" providerId="AD" clId="Web-{3AABCE24-E9EC-6BB8-8916-BF2A04CCF586}" dt="2025-06-19T03:05:12.301" v="24"/>
        <pc:sldMkLst>
          <pc:docMk/>
          <pc:sldMk cId="3053627352" sldId="325"/>
        </pc:sldMkLst>
      </pc:sldChg>
      <pc:sldChg chg="add del replId">
        <pc:chgData name="Alisha Tak" userId="S::atak@umassd.edu::ecf22ce0-4b02-4245-aeec-72459bcd5feb" providerId="AD" clId="Web-{3AABCE24-E9EC-6BB8-8916-BF2A04CCF586}" dt="2025-06-19T03:05:25.723" v="25"/>
        <pc:sldMkLst>
          <pc:docMk/>
          <pc:sldMk cId="3453181491" sldId="326"/>
        </pc:sldMkLst>
      </pc:sldChg>
      <pc:sldChg chg="add replId">
        <pc:chgData name="Alisha Tak" userId="S::atak@umassd.edu::ecf22ce0-4b02-4245-aeec-72459bcd5feb" providerId="AD" clId="Web-{3AABCE24-E9EC-6BB8-8916-BF2A04CCF586}" dt="2025-06-19T03:04:52.395" v="23"/>
        <pc:sldMkLst>
          <pc:docMk/>
          <pc:sldMk cId="3191137734" sldId="327"/>
        </pc:sldMkLst>
      </pc:sldChg>
    </pc:docChg>
  </pc:docChgLst>
  <pc:docChgLst>
    <pc:chgData name="Alisha Tak" userId="S::atak@umassd.edu::ecf22ce0-4b02-4245-aeec-72459bcd5feb" providerId="AD" clId="Web-{82E9AF84-92A2-F7F1-7FC2-9F10661E4437}"/>
    <pc:docChg chg="modSld modMainMaster">
      <pc:chgData name="Alisha Tak" userId="S::atak@umassd.edu::ecf22ce0-4b02-4245-aeec-72459bcd5feb" providerId="AD" clId="Web-{82E9AF84-92A2-F7F1-7FC2-9F10661E4437}" dt="2025-06-20T03:36:11.992" v="0"/>
      <pc:docMkLst>
        <pc:docMk/>
      </pc:docMkLst>
      <pc:sldMasterChg chg="mod modSldLayout">
        <pc:chgData name="Alisha Tak" userId="S::atak@umassd.edu::ecf22ce0-4b02-4245-aeec-72459bcd5feb" providerId="AD" clId="Web-{82E9AF84-92A2-F7F1-7FC2-9F10661E4437}" dt="2025-06-20T03:36:11.992" v="0"/>
        <pc:sldMasterMkLst>
          <pc:docMk/>
          <pc:sldMasterMk cId="3709574079" sldId="2147483648"/>
        </pc:sldMasterMkLst>
        <pc:sldLayoutChg chg="mod">
          <pc:chgData name="Alisha Tak" userId="S::atak@umassd.edu::ecf22ce0-4b02-4245-aeec-72459bcd5feb" providerId="AD" clId="Web-{82E9AF84-92A2-F7F1-7FC2-9F10661E4437}" dt="2025-06-20T03:36:11.992" v="0"/>
          <pc:sldLayoutMkLst>
            <pc:docMk/>
            <pc:sldMasterMk cId="3709574079" sldId="2147483648"/>
            <pc:sldLayoutMk cId="3480187114" sldId="2147483649"/>
          </pc:sldLayoutMkLst>
        </pc:sldLayoutChg>
        <pc:sldLayoutChg chg="mod">
          <pc:chgData name="Alisha Tak" userId="S::atak@umassd.edu::ecf22ce0-4b02-4245-aeec-72459bcd5feb" providerId="AD" clId="Web-{82E9AF84-92A2-F7F1-7FC2-9F10661E4437}" dt="2025-06-20T03:36:11.992" v="0"/>
          <pc:sldLayoutMkLst>
            <pc:docMk/>
            <pc:sldMasterMk cId="3709574079" sldId="2147483648"/>
            <pc:sldLayoutMk cId="2917959354" sldId="2147483650"/>
          </pc:sldLayoutMkLst>
        </pc:sldLayoutChg>
        <pc:sldLayoutChg chg="mod">
          <pc:chgData name="Alisha Tak" userId="S::atak@umassd.edu::ecf22ce0-4b02-4245-aeec-72459bcd5feb" providerId="AD" clId="Web-{82E9AF84-92A2-F7F1-7FC2-9F10661E4437}" dt="2025-06-20T03:36:11.992" v="0"/>
          <pc:sldLayoutMkLst>
            <pc:docMk/>
            <pc:sldMasterMk cId="3709574079" sldId="2147483648"/>
            <pc:sldLayoutMk cId="260139938" sldId="2147483651"/>
          </pc:sldLayoutMkLst>
        </pc:sldLayoutChg>
        <pc:sldLayoutChg chg="mod">
          <pc:chgData name="Alisha Tak" userId="S::atak@umassd.edu::ecf22ce0-4b02-4245-aeec-72459bcd5feb" providerId="AD" clId="Web-{82E9AF84-92A2-F7F1-7FC2-9F10661E4437}" dt="2025-06-20T03:36:11.992" v="0"/>
          <pc:sldLayoutMkLst>
            <pc:docMk/>
            <pc:sldMasterMk cId="3709574079" sldId="2147483648"/>
            <pc:sldLayoutMk cId="2148228079" sldId="2147483652"/>
          </pc:sldLayoutMkLst>
        </pc:sldLayoutChg>
        <pc:sldLayoutChg chg="mod">
          <pc:chgData name="Alisha Tak" userId="S::atak@umassd.edu::ecf22ce0-4b02-4245-aeec-72459bcd5feb" providerId="AD" clId="Web-{82E9AF84-92A2-F7F1-7FC2-9F10661E4437}" dt="2025-06-20T03:36:11.992" v="0"/>
          <pc:sldLayoutMkLst>
            <pc:docMk/>
            <pc:sldMasterMk cId="3709574079" sldId="2147483648"/>
            <pc:sldLayoutMk cId="1678249142" sldId="2147483654"/>
          </pc:sldLayoutMkLst>
        </pc:sldLayoutChg>
        <pc:sldLayoutChg chg="mod">
          <pc:chgData name="Alisha Tak" userId="S::atak@umassd.edu::ecf22ce0-4b02-4245-aeec-72459bcd5feb" providerId="AD" clId="Web-{82E9AF84-92A2-F7F1-7FC2-9F10661E4437}" dt="2025-06-20T03:36:11.992" v="0"/>
          <pc:sldLayoutMkLst>
            <pc:docMk/>
            <pc:sldMasterMk cId="3709574079" sldId="2147483648"/>
            <pc:sldLayoutMk cId="1990544827" sldId="2147483655"/>
          </pc:sldLayoutMkLst>
        </pc:sldLayoutChg>
        <pc:sldLayoutChg chg="mod">
          <pc:chgData name="Alisha Tak" userId="S::atak@umassd.edu::ecf22ce0-4b02-4245-aeec-72459bcd5feb" providerId="AD" clId="Web-{82E9AF84-92A2-F7F1-7FC2-9F10661E4437}" dt="2025-06-20T03:36:11.992" v="0"/>
          <pc:sldLayoutMkLst>
            <pc:docMk/>
            <pc:sldMasterMk cId="3709574079" sldId="2147483648"/>
            <pc:sldLayoutMk cId="3670784344" sldId="2147483656"/>
          </pc:sldLayoutMkLst>
        </pc:sldLayoutChg>
        <pc:sldLayoutChg chg="mod">
          <pc:chgData name="Alisha Tak" userId="S::atak@umassd.edu::ecf22ce0-4b02-4245-aeec-72459bcd5feb" providerId="AD" clId="Web-{82E9AF84-92A2-F7F1-7FC2-9F10661E4437}" dt="2025-06-20T03:36:11.992" v="0"/>
          <pc:sldLayoutMkLst>
            <pc:docMk/>
            <pc:sldMasterMk cId="3709574079" sldId="2147483648"/>
            <pc:sldLayoutMk cId="239638884" sldId="2147483661"/>
          </pc:sldLayoutMkLst>
        </pc:sldLayoutChg>
        <pc:sldLayoutChg chg="mod">
          <pc:chgData name="Alisha Tak" userId="S::atak@umassd.edu::ecf22ce0-4b02-4245-aeec-72459bcd5feb" providerId="AD" clId="Web-{82E9AF84-92A2-F7F1-7FC2-9F10661E4437}" dt="2025-06-20T03:36:11.992" v="0"/>
          <pc:sldLayoutMkLst>
            <pc:docMk/>
            <pc:sldMasterMk cId="3709574079" sldId="2147483648"/>
            <pc:sldLayoutMk cId="664106331" sldId="2147483662"/>
          </pc:sldLayoutMkLst>
        </pc:sldLayoutChg>
        <pc:sldLayoutChg chg="mod">
          <pc:chgData name="Alisha Tak" userId="S::atak@umassd.edu::ecf22ce0-4b02-4245-aeec-72459bcd5feb" providerId="AD" clId="Web-{82E9AF84-92A2-F7F1-7FC2-9F10661E4437}" dt="2025-06-20T03:36:11.992" v="0"/>
          <pc:sldLayoutMkLst>
            <pc:docMk/>
            <pc:sldMasterMk cId="3709574079" sldId="2147483648"/>
            <pc:sldLayoutMk cId="1018946251" sldId="2147483666"/>
          </pc:sldLayoutMkLst>
        </pc:sldLayoutChg>
        <pc:sldLayoutChg chg="mod">
          <pc:chgData name="Alisha Tak" userId="S::atak@umassd.edu::ecf22ce0-4b02-4245-aeec-72459bcd5feb" providerId="AD" clId="Web-{82E9AF84-92A2-F7F1-7FC2-9F10661E4437}" dt="2025-06-20T03:36:11.992" v="0"/>
          <pc:sldLayoutMkLst>
            <pc:docMk/>
            <pc:sldMasterMk cId="3709574079" sldId="2147483648"/>
            <pc:sldLayoutMk cId="2849857704" sldId="2147483674"/>
          </pc:sldLayoutMkLst>
        </pc:sldLayoutChg>
      </pc:sldMasterChg>
      <pc:sldMasterChg chg="mod modSldLayout">
        <pc:chgData name="Alisha Tak" userId="S::atak@umassd.edu::ecf22ce0-4b02-4245-aeec-72459bcd5feb" providerId="AD" clId="Web-{82E9AF84-92A2-F7F1-7FC2-9F10661E4437}" dt="2025-06-20T03:36:11.992" v="0"/>
        <pc:sldMasterMkLst>
          <pc:docMk/>
          <pc:sldMasterMk cId="3301647464" sldId="2147483683"/>
        </pc:sldMasterMkLst>
        <pc:sldLayoutChg chg="mod">
          <pc:chgData name="Alisha Tak" userId="S::atak@umassd.edu::ecf22ce0-4b02-4245-aeec-72459bcd5feb" providerId="AD" clId="Web-{82E9AF84-92A2-F7F1-7FC2-9F10661E4437}" dt="2025-06-20T03:36:11.992" v="0"/>
          <pc:sldLayoutMkLst>
            <pc:docMk/>
            <pc:sldMasterMk cId="3301647464" sldId="2147483683"/>
            <pc:sldLayoutMk cId="4010279892" sldId="2147483694"/>
          </pc:sldLayoutMkLst>
        </pc:sldLayoutChg>
        <pc:sldLayoutChg chg="mod">
          <pc:chgData name="Alisha Tak" userId="S::atak@umassd.edu::ecf22ce0-4b02-4245-aeec-72459bcd5feb" providerId="AD" clId="Web-{82E9AF84-92A2-F7F1-7FC2-9F10661E4437}" dt="2025-06-20T03:36:11.992" v="0"/>
          <pc:sldLayoutMkLst>
            <pc:docMk/>
            <pc:sldMasterMk cId="3301647464" sldId="2147483683"/>
            <pc:sldLayoutMk cId="4102686512" sldId="2147483695"/>
          </pc:sldLayoutMkLst>
        </pc:sldLayoutChg>
        <pc:sldLayoutChg chg="mod">
          <pc:chgData name="Alisha Tak" userId="S::atak@umassd.edu::ecf22ce0-4b02-4245-aeec-72459bcd5feb" providerId="AD" clId="Web-{82E9AF84-92A2-F7F1-7FC2-9F10661E4437}" dt="2025-06-20T03:36:11.992" v="0"/>
          <pc:sldLayoutMkLst>
            <pc:docMk/>
            <pc:sldMasterMk cId="3301647464" sldId="2147483683"/>
            <pc:sldLayoutMk cId="2713788098" sldId="2147483696"/>
          </pc:sldLayoutMkLst>
        </pc:sldLayoutChg>
        <pc:sldLayoutChg chg="mod">
          <pc:chgData name="Alisha Tak" userId="S::atak@umassd.edu::ecf22ce0-4b02-4245-aeec-72459bcd5feb" providerId="AD" clId="Web-{82E9AF84-92A2-F7F1-7FC2-9F10661E4437}" dt="2025-06-20T03:36:11.992" v="0"/>
          <pc:sldLayoutMkLst>
            <pc:docMk/>
            <pc:sldMasterMk cId="3301647464" sldId="2147483683"/>
            <pc:sldLayoutMk cId="54461016" sldId="2147483697"/>
          </pc:sldLayoutMkLst>
        </pc:sldLayoutChg>
        <pc:sldLayoutChg chg="mod">
          <pc:chgData name="Alisha Tak" userId="S::atak@umassd.edu::ecf22ce0-4b02-4245-aeec-72459bcd5feb" providerId="AD" clId="Web-{82E9AF84-92A2-F7F1-7FC2-9F10661E4437}" dt="2025-06-20T03:36:11.992" v="0"/>
          <pc:sldLayoutMkLst>
            <pc:docMk/>
            <pc:sldMasterMk cId="3301647464" sldId="2147483683"/>
            <pc:sldLayoutMk cId="3646700380" sldId="2147483698"/>
          </pc:sldLayoutMkLst>
        </pc:sldLayoutChg>
        <pc:sldLayoutChg chg="mod">
          <pc:chgData name="Alisha Tak" userId="S::atak@umassd.edu::ecf22ce0-4b02-4245-aeec-72459bcd5feb" providerId="AD" clId="Web-{82E9AF84-92A2-F7F1-7FC2-9F10661E4437}" dt="2025-06-20T03:36:11.992" v="0"/>
          <pc:sldLayoutMkLst>
            <pc:docMk/>
            <pc:sldMasterMk cId="3301647464" sldId="2147483683"/>
            <pc:sldLayoutMk cId="937540503" sldId="2147483699"/>
          </pc:sldLayoutMkLst>
        </pc:sldLayoutChg>
        <pc:sldLayoutChg chg="mod">
          <pc:chgData name="Alisha Tak" userId="S::atak@umassd.edu::ecf22ce0-4b02-4245-aeec-72459bcd5feb" providerId="AD" clId="Web-{82E9AF84-92A2-F7F1-7FC2-9F10661E4437}" dt="2025-06-20T03:36:11.992" v="0"/>
          <pc:sldLayoutMkLst>
            <pc:docMk/>
            <pc:sldMasterMk cId="3301647464" sldId="2147483683"/>
            <pc:sldLayoutMk cId="581766876" sldId="2147483700"/>
          </pc:sldLayoutMkLst>
        </pc:sldLayoutChg>
        <pc:sldLayoutChg chg="mod">
          <pc:chgData name="Alisha Tak" userId="S::atak@umassd.edu::ecf22ce0-4b02-4245-aeec-72459bcd5feb" providerId="AD" clId="Web-{82E9AF84-92A2-F7F1-7FC2-9F10661E4437}" dt="2025-06-20T03:36:11.992" v="0"/>
          <pc:sldLayoutMkLst>
            <pc:docMk/>
            <pc:sldMasterMk cId="3301647464" sldId="2147483683"/>
            <pc:sldLayoutMk cId="2783224801" sldId="2147483701"/>
          </pc:sldLayoutMkLst>
        </pc:sldLayoutChg>
      </pc:sldMasterChg>
    </pc:docChg>
  </pc:docChgLst>
  <pc:docChgLst>
    <pc:chgData name="Alisha Tak" userId="S::atak@umassd.edu::ecf22ce0-4b02-4245-aeec-72459bcd5feb" providerId="AD" clId="Web-{2BA7A807-A97F-7CB1-7F42-11051CF06D24}"/>
    <pc:docChg chg="addSld modSld">
      <pc:chgData name="Alisha Tak" userId="S::atak@umassd.edu::ecf22ce0-4b02-4245-aeec-72459bcd5feb" providerId="AD" clId="Web-{2BA7A807-A97F-7CB1-7F42-11051CF06D24}" dt="2025-06-18T22:45:48.477" v="131" actId="1076"/>
      <pc:docMkLst>
        <pc:docMk/>
      </pc:docMkLst>
      <pc:sldChg chg="addSp modSp">
        <pc:chgData name="Alisha Tak" userId="S::atak@umassd.edu::ecf22ce0-4b02-4245-aeec-72459bcd5feb" providerId="AD" clId="Web-{2BA7A807-A97F-7CB1-7F42-11051CF06D24}" dt="2025-06-18T22:45:48.477" v="131" actId="1076"/>
        <pc:sldMkLst>
          <pc:docMk/>
          <pc:sldMk cId="1060967624" sldId="305"/>
        </pc:sldMkLst>
        <pc:spChg chg="mod">
          <ac:chgData name="Alisha Tak" userId="S::atak@umassd.edu::ecf22ce0-4b02-4245-aeec-72459bcd5feb" providerId="AD" clId="Web-{2BA7A807-A97F-7CB1-7F42-11051CF06D24}" dt="2025-06-18T22:45:35.320" v="128" actId="20577"/>
          <ac:spMkLst>
            <pc:docMk/>
            <pc:sldMk cId="1060967624" sldId="305"/>
            <ac:spMk id="3" creationId="{D494A50F-DCF4-57B5-7EAF-4B73D4A23E91}"/>
          </ac:spMkLst>
        </pc:spChg>
      </pc:sldChg>
      <pc:sldChg chg="modSp add replId">
        <pc:chgData name="Alisha Tak" userId="S::atak@umassd.edu::ecf22ce0-4b02-4245-aeec-72459bcd5feb" providerId="AD" clId="Web-{2BA7A807-A97F-7CB1-7F42-11051CF06D24}" dt="2025-06-18T22:44:20.601" v="126" actId="20577"/>
        <pc:sldMkLst>
          <pc:docMk/>
          <pc:sldMk cId="2557216025" sldId="308"/>
        </pc:sldMkLst>
        <pc:spChg chg="mod">
          <ac:chgData name="Alisha Tak" userId="S::atak@umassd.edu::ecf22ce0-4b02-4245-aeec-72459bcd5feb" providerId="AD" clId="Web-{2BA7A807-A97F-7CB1-7F42-11051CF06D24}" dt="2025-06-18T22:44:20.601" v="126" actId="20577"/>
          <ac:spMkLst>
            <pc:docMk/>
            <pc:sldMk cId="2557216025" sldId="308"/>
            <ac:spMk id="2" creationId="{CD4A53C0-5EAD-8446-EF02-30037B7EBEE0}"/>
          </ac:spMkLst>
        </pc:spChg>
      </pc:sldChg>
    </pc:docChg>
  </pc:docChgLst>
  <pc:docChgLst>
    <pc:chgData name="Alisha Tak" userId="S::atak@umassd.edu::ecf22ce0-4b02-4245-aeec-72459bcd5feb" providerId="AD" clId="Web-{FD4EAD75-F24D-31C8-A3B0-65A83BEDB048}"/>
    <pc:docChg chg="addSld delSld modSld">
      <pc:chgData name="Alisha Tak" userId="S::atak@umassd.edu::ecf22ce0-4b02-4245-aeec-72459bcd5feb" providerId="AD" clId="Web-{FD4EAD75-F24D-31C8-A3B0-65A83BEDB048}" dt="2025-06-19T23:42:29.059" v="1075" actId="20577"/>
      <pc:docMkLst>
        <pc:docMk/>
      </pc:docMkLst>
      <pc:sldChg chg="modSp modCm">
        <pc:chgData name="Alisha Tak" userId="S::atak@umassd.edu::ecf22ce0-4b02-4245-aeec-72459bcd5feb" providerId="AD" clId="Web-{FD4EAD75-F24D-31C8-A3B0-65A83BEDB048}" dt="2025-06-19T22:47:42.296" v="30"/>
        <pc:sldMkLst>
          <pc:docMk/>
          <pc:sldMk cId="2613199512" sldId="284"/>
        </pc:sldMkLst>
        <pc:spChg chg="mod">
          <ac:chgData name="Alisha Tak" userId="S::atak@umassd.edu::ecf22ce0-4b02-4245-aeec-72459bcd5feb" providerId="AD" clId="Web-{FD4EAD75-F24D-31C8-A3B0-65A83BEDB048}" dt="2025-06-19T22:47:42.296" v="30"/>
          <ac:spMkLst>
            <pc:docMk/>
            <pc:sldMk cId="2613199512" sldId="284"/>
            <ac:spMk id="3" creationId="{F31E2F48-3178-5A85-DA1A-9CD1E588C4F6}"/>
          </ac:spMkLst>
        </pc:spChg>
        <pc:extLst>
          <p:ext xmlns:p="http://schemas.openxmlformats.org/presentationml/2006/main" uri="{D6D511B9-2390-475A-947B-AFAB55BFBCF1}">
            <pc226:cmChg xmlns:pc226="http://schemas.microsoft.com/office/powerpoint/2022/06/main/command" chg="mod">
              <pc226:chgData name="Alisha Tak" userId="S::atak@umassd.edu::ecf22ce0-4b02-4245-aeec-72459bcd5feb" providerId="AD" clId="Web-{FD4EAD75-F24D-31C8-A3B0-65A83BEDB048}" dt="2025-06-19T22:47:35.108" v="29" actId="20577"/>
              <pc2:cmMkLst xmlns:pc2="http://schemas.microsoft.com/office/powerpoint/2019/9/main/command">
                <pc:docMk/>
                <pc:sldMk cId="2613199512" sldId="284"/>
                <pc2:cmMk id="{2DFF1CD0-4166-488F-BC5A-2876FA7ADACC}"/>
              </pc2:cmMkLst>
            </pc226:cmChg>
          </p:ext>
        </pc:extLst>
      </pc:sldChg>
      <pc:sldChg chg="modSp modCm">
        <pc:chgData name="Alisha Tak" userId="S::atak@umassd.edu::ecf22ce0-4b02-4245-aeec-72459bcd5feb" providerId="AD" clId="Web-{FD4EAD75-F24D-31C8-A3B0-65A83BEDB048}" dt="2025-06-19T23:42:29.059" v="1075" actId="20577"/>
        <pc:sldMkLst>
          <pc:docMk/>
          <pc:sldMk cId="1453535280" sldId="286"/>
        </pc:sldMkLst>
        <pc:spChg chg="mod">
          <ac:chgData name="Alisha Tak" userId="S::atak@umassd.edu::ecf22ce0-4b02-4245-aeec-72459bcd5feb" providerId="AD" clId="Web-{FD4EAD75-F24D-31C8-A3B0-65A83BEDB048}" dt="2025-06-19T23:39:11.388" v="1018" actId="20577"/>
          <ac:spMkLst>
            <pc:docMk/>
            <pc:sldMk cId="1453535280" sldId="286"/>
            <ac:spMk id="2" creationId="{95336423-D6B3-AC8C-1820-4448FFBDB12D}"/>
          </ac:spMkLst>
        </pc:spChg>
        <pc:spChg chg="mod">
          <ac:chgData name="Alisha Tak" userId="S::atak@umassd.edu::ecf22ce0-4b02-4245-aeec-72459bcd5feb" providerId="AD" clId="Web-{FD4EAD75-F24D-31C8-A3B0-65A83BEDB048}" dt="2025-06-19T23:42:29.059" v="1075" actId="20577"/>
          <ac:spMkLst>
            <pc:docMk/>
            <pc:sldMk cId="1453535280" sldId="286"/>
            <ac:spMk id="3" creationId="{028529ED-46B2-C2A7-5120-5196718ED3A5}"/>
          </ac:spMkLst>
        </pc:spChg>
        <pc:extLst>
          <p:ext xmlns:p="http://schemas.openxmlformats.org/presentationml/2006/main" uri="{D6D511B9-2390-475A-947B-AFAB55BFBCF1}">
            <pc226:cmChg xmlns:pc226="http://schemas.microsoft.com/office/powerpoint/2022/06/main/command" chg="mod">
              <pc226:chgData name="Alisha Tak" userId="S::atak@umassd.edu::ecf22ce0-4b02-4245-aeec-72459bcd5feb" providerId="AD" clId="Web-{FD4EAD75-F24D-31C8-A3B0-65A83BEDB048}" dt="2025-06-19T23:39:11.388" v="1018" actId="20577"/>
              <pc2:cmMkLst xmlns:pc2="http://schemas.microsoft.com/office/powerpoint/2019/9/main/command">
                <pc:docMk/>
                <pc:sldMk cId="1453535280" sldId="286"/>
                <pc2:cmMk id="{7CD80503-9BF4-4AFA-BFD8-97192AA211B3}"/>
              </pc2:cmMkLst>
            </pc226:cmChg>
            <pc226:cmChg xmlns:pc226="http://schemas.microsoft.com/office/powerpoint/2022/06/main/command" chg="mod">
              <pc226:chgData name="Alisha Tak" userId="S::atak@umassd.edu::ecf22ce0-4b02-4245-aeec-72459bcd5feb" providerId="AD" clId="Web-{FD4EAD75-F24D-31C8-A3B0-65A83BEDB048}" dt="2025-06-19T23:42:29.059" v="1075" actId="20577"/>
              <pc2:cmMkLst xmlns:pc2="http://schemas.microsoft.com/office/powerpoint/2019/9/main/command">
                <pc:docMk/>
                <pc:sldMk cId="1453535280" sldId="286"/>
                <pc2:cmMk id="{52E3EC0C-AAA9-4163-B921-DA7E1A4B85C6}"/>
              </pc2:cmMkLst>
            </pc226:cmChg>
          </p:ext>
        </pc:extLst>
      </pc:sldChg>
      <pc:sldChg chg="addSp delSp modSp">
        <pc:chgData name="Alisha Tak" userId="S::atak@umassd.edu::ecf22ce0-4b02-4245-aeec-72459bcd5feb" providerId="AD" clId="Web-{FD4EAD75-F24D-31C8-A3B0-65A83BEDB048}" dt="2025-06-19T22:59:41.092" v="458"/>
        <pc:sldMkLst>
          <pc:docMk/>
          <pc:sldMk cId="3618748517" sldId="290"/>
        </pc:sldMkLst>
        <pc:spChg chg="add mod">
          <ac:chgData name="Alisha Tak" userId="S::atak@umassd.edu::ecf22ce0-4b02-4245-aeec-72459bcd5feb" providerId="AD" clId="Web-{FD4EAD75-F24D-31C8-A3B0-65A83BEDB048}" dt="2025-06-19T22:59:02.108" v="455" actId="20577"/>
          <ac:spMkLst>
            <pc:docMk/>
            <pc:sldMk cId="3618748517" sldId="290"/>
            <ac:spMk id="6" creationId="{4F5A6157-F86F-3BEE-6780-0A751E807030}"/>
          </ac:spMkLst>
        </pc:spChg>
        <pc:graphicFrameChg chg="add mod modGraphic">
          <ac:chgData name="Alisha Tak" userId="S::atak@umassd.edu::ecf22ce0-4b02-4245-aeec-72459bcd5feb" providerId="AD" clId="Web-{FD4EAD75-F24D-31C8-A3B0-65A83BEDB048}" dt="2025-06-19T22:59:40.092" v="457"/>
          <ac:graphicFrameMkLst>
            <pc:docMk/>
            <pc:sldMk cId="3618748517" sldId="290"/>
            <ac:graphicFrameMk id="4" creationId="{B03F5E3C-8345-A500-B70A-89575835D0E3}"/>
          </ac:graphicFrameMkLst>
        </pc:graphicFrameChg>
        <pc:picChg chg="add del mod">
          <ac:chgData name="Alisha Tak" userId="S::atak@umassd.edu::ecf22ce0-4b02-4245-aeec-72459bcd5feb" providerId="AD" clId="Web-{FD4EAD75-F24D-31C8-A3B0-65A83BEDB048}" dt="2025-06-19T22:59:41.092" v="458"/>
          <ac:picMkLst>
            <pc:docMk/>
            <pc:sldMk cId="3618748517" sldId="290"/>
            <ac:picMk id="5" creationId="{2C9E5BA2-87CA-786A-0EBF-2547296F5F82}"/>
          </ac:picMkLst>
        </pc:picChg>
      </pc:sldChg>
      <pc:sldChg chg="addSp delSp modSp">
        <pc:chgData name="Alisha Tak" userId="S::atak@umassd.edu::ecf22ce0-4b02-4245-aeec-72459bcd5feb" providerId="AD" clId="Web-{FD4EAD75-F24D-31C8-A3B0-65A83BEDB048}" dt="2025-06-19T23:10:07.263" v="575"/>
        <pc:sldMkLst>
          <pc:docMk/>
          <pc:sldMk cId="3698268486" sldId="291"/>
        </pc:sldMkLst>
        <pc:spChg chg="add mod">
          <ac:chgData name="Alisha Tak" userId="S::atak@umassd.edu::ecf22ce0-4b02-4245-aeec-72459bcd5feb" providerId="AD" clId="Web-{FD4EAD75-F24D-31C8-A3B0-65A83BEDB048}" dt="2025-06-19T23:10:06.654" v="574" actId="1076"/>
          <ac:spMkLst>
            <pc:docMk/>
            <pc:sldMk cId="3698268486" sldId="291"/>
            <ac:spMk id="8" creationId="{40C2D636-C01A-4FE6-D449-CC92FE0AEC64}"/>
          </ac:spMkLst>
        </pc:spChg>
        <pc:graphicFrameChg chg="add mod modGraphic">
          <ac:chgData name="Alisha Tak" userId="S::atak@umassd.edu::ecf22ce0-4b02-4245-aeec-72459bcd5feb" providerId="AD" clId="Web-{FD4EAD75-F24D-31C8-A3B0-65A83BEDB048}" dt="2025-06-19T23:09:43.623" v="571" actId="1076"/>
          <ac:graphicFrameMkLst>
            <pc:docMk/>
            <pc:sldMk cId="3698268486" sldId="291"/>
            <ac:graphicFrameMk id="6" creationId="{7698F934-03B5-317A-2593-70F5D9B5D437}"/>
          </ac:graphicFrameMkLst>
        </pc:graphicFrameChg>
        <pc:picChg chg="del mod">
          <ac:chgData name="Alisha Tak" userId="S::atak@umassd.edu::ecf22ce0-4b02-4245-aeec-72459bcd5feb" providerId="AD" clId="Web-{FD4EAD75-F24D-31C8-A3B0-65A83BEDB048}" dt="2025-06-19T23:10:07.263" v="575"/>
          <ac:picMkLst>
            <pc:docMk/>
            <pc:sldMk cId="3698268486" sldId="291"/>
            <ac:picMk id="4" creationId="{D5C6A0F6-14C7-5447-C08D-E49C7323F681}"/>
          </ac:picMkLst>
        </pc:picChg>
      </pc:sldChg>
      <pc:sldChg chg="modSp">
        <pc:chgData name="Alisha Tak" userId="S::atak@umassd.edu::ecf22ce0-4b02-4245-aeec-72459bcd5feb" providerId="AD" clId="Web-{FD4EAD75-F24D-31C8-A3B0-65A83BEDB048}" dt="2025-06-19T23:14:22.888" v="628" actId="20577"/>
        <pc:sldMkLst>
          <pc:docMk/>
          <pc:sldMk cId="215149275" sldId="298"/>
        </pc:sldMkLst>
        <pc:spChg chg="mod">
          <ac:chgData name="Alisha Tak" userId="S::atak@umassd.edu::ecf22ce0-4b02-4245-aeec-72459bcd5feb" providerId="AD" clId="Web-{FD4EAD75-F24D-31C8-A3B0-65A83BEDB048}" dt="2025-06-19T23:14:22.888" v="628" actId="20577"/>
          <ac:spMkLst>
            <pc:docMk/>
            <pc:sldMk cId="215149275" sldId="298"/>
            <ac:spMk id="3" creationId="{552C323C-2438-8307-2328-FCFB3B70442F}"/>
          </ac:spMkLst>
        </pc:spChg>
      </pc:sldChg>
      <pc:sldChg chg="modSp">
        <pc:chgData name="Alisha Tak" userId="S::atak@umassd.edu::ecf22ce0-4b02-4245-aeec-72459bcd5feb" providerId="AD" clId="Web-{FD4EAD75-F24D-31C8-A3B0-65A83BEDB048}" dt="2025-06-19T23:24:26.544" v="820" actId="20577"/>
        <pc:sldMkLst>
          <pc:docMk/>
          <pc:sldMk cId="372980105" sldId="301"/>
        </pc:sldMkLst>
        <pc:spChg chg="mod">
          <ac:chgData name="Alisha Tak" userId="S::atak@umassd.edu::ecf22ce0-4b02-4245-aeec-72459bcd5feb" providerId="AD" clId="Web-{FD4EAD75-F24D-31C8-A3B0-65A83BEDB048}" dt="2025-06-19T23:24:26.544" v="820" actId="20577"/>
          <ac:spMkLst>
            <pc:docMk/>
            <pc:sldMk cId="372980105" sldId="301"/>
            <ac:spMk id="3" creationId="{A5DF5209-EDB1-3C84-C138-FB04013B8253}"/>
          </ac:spMkLst>
        </pc:spChg>
      </pc:sldChg>
      <pc:sldChg chg="del mod modShow">
        <pc:chgData name="Alisha Tak" userId="S::atak@umassd.edu::ecf22ce0-4b02-4245-aeec-72459bcd5feb" providerId="AD" clId="Web-{FD4EAD75-F24D-31C8-A3B0-65A83BEDB048}" dt="2025-06-19T23:27:44.340" v="827"/>
        <pc:sldMkLst>
          <pc:docMk/>
          <pc:sldMk cId="2940952773" sldId="302"/>
        </pc:sldMkLst>
      </pc:sldChg>
      <pc:sldChg chg="delSp">
        <pc:chgData name="Alisha Tak" userId="S::atak@umassd.edu::ecf22ce0-4b02-4245-aeec-72459bcd5feb" providerId="AD" clId="Web-{FD4EAD75-F24D-31C8-A3B0-65A83BEDB048}" dt="2025-06-19T23:15:47.122" v="629"/>
        <pc:sldMkLst>
          <pc:docMk/>
          <pc:sldMk cId="104087240" sldId="304"/>
        </pc:sldMkLst>
        <pc:picChg chg="del">
          <ac:chgData name="Alisha Tak" userId="S::atak@umassd.edu::ecf22ce0-4b02-4245-aeec-72459bcd5feb" providerId="AD" clId="Web-{FD4EAD75-F24D-31C8-A3B0-65A83BEDB048}" dt="2025-06-19T23:15:47.122" v="629"/>
          <ac:picMkLst>
            <pc:docMk/>
            <pc:sldMk cId="104087240" sldId="304"/>
            <ac:picMk id="5" creationId="{3E8C0FCC-ED25-4FC1-849F-3C73BF22E651}"/>
          </ac:picMkLst>
        </pc:picChg>
      </pc:sldChg>
      <pc:sldChg chg="delSp modSp">
        <pc:chgData name="Alisha Tak" userId="S::atak@umassd.edu::ecf22ce0-4b02-4245-aeec-72459bcd5feb" providerId="AD" clId="Web-{FD4EAD75-F24D-31C8-A3B0-65A83BEDB048}" dt="2025-06-19T23:26:55.872" v="826" actId="20577"/>
        <pc:sldMkLst>
          <pc:docMk/>
          <pc:sldMk cId="1060967624" sldId="305"/>
        </pc:sldMkLst>
        <pc:spChg chg="mod">
          <ac:chgData name="Alisha Tak" userId="S::atak@umassd.edu::ecf22ce0-4b02-4245-aeec-72459bcd5feb" providerId="AD" clId="Web-{FD4EAD75-F24D-31C8-A3B0-65A83BEDB048}" dt="2025-06-19T23:26:55.872" v="826" actId="20577"/>
          <ac:spMkLst>
            <pc:docMk/>
            <pc:sldMk cId="1060967624" sldId="305"/>
            <ac:spMk id="3" creationId="{D494A50F-DCF4-57B5-7EAF-4B73D4A23E91}"/>
          </ac:spMkLst>
        </pc:spChg>
        <pc:picChg chg="del">
          <ac:chgData name="Alisha Tak" userId="S::atak@umassd.edu::ecf22ce0-4b02-4245-aeec-72459bcd5feb" providerId="AD" clId="Web-{FD4EAD75-F24D-31C8-A3B0-65A83BEDB048}" dt="2025-06-19T23:26:46.325" v="821"/>
          <ac:picMkLst>
            <pc:docMk/>
            <pc:sldMk cId="1060967624" sldId="305"/>
            <ac:picMk id="4" creationId="{A7E2CF69-CE3C-6540-60F1-3371C2DF7884}"/>
          </ac:picMkLst>
        </pc:picChg>
      </pc:sldChg>
      <pc:sldChg chg="delSp del">
        <pc:chgData name="Alisha Tak" userId="S::atak@umassd.edu::ecf22ce0-4b02-4245-aeec-72459bcd5feb" providerId="AD" clId="Web-{FD4EAD75-F24D-31C8-A3B0-65A83BEDB048}" dt="2025-06-19T23:32:30.168" v="844"/>
        <pc:sldMkLst>
          <pc:docMk/>
          <pc:sldMk cId="1975174569" sldId="307"/>
        </pc:sldMkLst>
        <pc:picChg chg="del">
          <ac:chgData name="Alisha Tak" userId="S::atak@umassd.edu::ecf22ce0-4b02-4245-aeec-72459bcd5feb" providerId="AD" clId="Web-{FD4EAD75-F24D-31C8-A3B0-65A83BEDB048}" dt="2025-06-19T23:28:13.934" v="828"/>
          <ac:picMkLst>
            <pc:docMk/>
            <pc:sldMk cId="1975174569" sldId="307"/>
            <ac:picMk id="4" creationId="{BDBA2C62-B62D-EB3C-A2C2-271F707304D9}"/>
          </ac:picMkLst>
        </pc:picChg>
      </pc:sldChg>
      <pc:sldChg chg="delSp">
        <pc:chgData name="Alisha Tak" userId="S::atak@umassd.edu::ecf22ce0-4b02-4245-aeec-72459bcd5feb" providerId="AD" clId="Web-{FD4EAD75-F24D-31C8-A3B0-65A83BEDB048}" dt="2025-06-19T23:32:37.606" v="845"/>
        <pc:sldMkLst>
          <pc:docMk/>
          <pc:sldMk cId="890164894" sldId="309"/>
        </pc:sldMkLst>
        <pc:picChg chg="del">
          <ac:chgData name="Alisha Tak" userId="S::atak@umassd.edu::ecf22ce0-4b02-4245-aeec-72459bcd5feb" providerId="AD" clId="Web-{FD4EAD75-F24D-31C8-A3B0-65A83BEDB048}" dt="2025-06-19T23:32:37.606" v="845"/>
          <ac:picMkLst>
            <pc:docMk/>
            <pc:sldMk cId="890164894" sldId="309"/>
            <ac:picMk id="10" creationId="{3DDC65E7-44C5-EE4A-B644-C20006F05C81}"/>
          </ac:picMkLst>
        </pc:picChg>
      </pc:sldChg>
      <pc:sldChg chg="delSp">
        <pc:chgData name="Alisha Tak" userId="S::atak@umassd.edu::ecf22ce0-4b02-4245-aeec-72459bcd5feb" providerId="AD" clId="Web-{FD4EAD75-F24D-31C8-A3B0-65A83BEDB048}" dt="2025-06-19T23:35:01.044" v="890"/>
        <pc:sldMkLst>
          <pc:docMk/>
          <pc:sldMk cId="3934058056" sldId="310"/>
        </pc:sldMkLst>
        <pc:picChg chg="del">
          <ac:chgData name="Alisha Tak" userId="S::atak@umassd.edu::ecf22ce0-4b02-4245-aeec-72459bcd5feb" providerId="AD" clId="Web-{FD4EAD75-F24D-31C8-A3B0-65A83BEDB048}" dt="2025-06-19T23:35:01.044" v="890"/>
          <ac:picMkLst>
            <pc:docMk/>
            <pc:sldMk cId="3934058056" sldId="310"/>
            <ac:picMk id="5" creationId="{06420959-FEF2-B5B1-EC2C-B86755B298F9}"/>
          </ac:picMkLst>
        </pc:picChg>
      </pc:sldChg>
      <pc:sldChg chg="delSp">
        <pc:chgData name="Alisha Tak" userId="S::atak@umassd.edu::ecf22ce0-4b02-4245-aeec-72459bcd5feb" providerId="AD" clId="Web-{FD4EAD75-F24D-31C8-A3B0-65A83BEDB048}" dt="2025-06-19T23:35:10.638" v="892"/>
        <pc:sldMkLst>
          <pc:docMk/>
          <pc:sldMk cId="3412369815" sldId="311"/>
        </pc:sldMkLst>
        <pc:picChg chg="del">
          <ac:chgData name="Alisha Tak" userId="S::atak@umassd.edu::ecf22ce0-4b02-4245-aeec-72459bcd5feb" providerId="AD" clId="Web-{FD4EAD75-F24D-31C8-A3B0-65A83BEDB048}" dt="2025-06-19T23:35:10.638" v="892"/>
          <ac:picMkLst>
            <pc:docMk/>
            <pc:sldMk cId="3412369815" sldId="311"/>
            <ac:picMk id="4" creationId="{D82ADFD2-5E42-01A8-BAB8-B1F27CE3571D}"/>
          </ac:picMkLst>
        </pc:picChg>
      </pc:sldChg>
      <pc:sldChg chg="delSp del">
        <pc:chgData name="Alisha Tak" userId="S::atak@umassd.edu::ecf22ce0-4b02-4245-aeec-72459bcd5feb" providerId="AD" clId="Web-{FD4EAD75-F24D-31C8-A3B0-65A83BEDB048}" dt="2025-06-19T23:34:14.560" v="888"/>
        <pc:sldMkLst>
          <pc:docMk/>
          <pc:sldMk cId="3552689151" sldId="313"/>
        </pc:sldMkLst>
        <pc:picChg chg="del">
          <ac:chgData name="Alisha Tak" userId="S::atak@umassd.edu::ecf22ce0-4b02-4245-aeec-72459bcd5feb" providerId="AD" clId="Web-{FD4EAD75-F24D-31C8-A3B0-65A83BEDB048}" dt="2025-06-19T23:32:52.793" v="846"/>
          <ac:picMkLst>
            <pc:docMk/>
            <pc:sldMk cId="3552689151" sldId="313"/>
            <ac:picMk id="6" creationId="{A031D4F4-9EEE-528B-BA1A-4EEA045F7655}"/>
          </ac:picMkLst>
        </pc:picChg>
        <pc:picChg chg="del">
          <ac:chgData name="Alisha Tak" userId="S::atak@umassd.edu::ecf22ce0-4b02-4245-aeec-72459bcd5feb" providerId="AD" clId="Web-{FD4EAD75-F24D-31C8-A3B0-65A83BEDB048}" dt="2025-06-19T23:32:54.637" v="847"/>
          <ac:picMkLst>
            <pc:docMk/>
            <pc:sldMk cId="3552689151" sldId="313"/>
            <ac:picMk id="7" creationId="{7B3BA04B-F8B6-7378-357A-C8E14023D874}"/>
          </ac:picMkLst>
        </pc:picChg>
      </pc:sldChg>
      <pc:sldChg chg="delSp">
        <pc:chgData name="Alisha Tak" userId="S::atak@umassd.edu::ecf22ce0-4b02-4245-aeec-72459bcd5feb" providerId="AD" clId="Web-{FD4EAD75-F24D-31C8-A3B0-65A83BEDB048}" dt="2025-06-19T23:34:51.544" v="889"/>
        <pc:sldMkLst>
          <pc:docMk/>
          <pc:sldMk cId="3882237453" sldId="316"/>
        </pc:sldMkLst>
        <pc:picChg chg="del">
          <ac:chgData name="Alisha Tak" userId="S::atak@umassd.edu::ecf22ce0-4b02-4245-aeec-72459bcd5feb" providerId="AD" clId="Web-{FD4EAD75-F24D-31C8-A3B0-65A83BEDB048}" dt="2025-06-19T23:34:51.544" v="889"/>
          <ac:picMkLst>
            <pc:docMk/>
            <pc:sldMk cId="3882237453" sldId="316"/>
            <ac:picMk id="5" creationId="{2ECCD433-FE2F-7F57-59BF-724BAAFDBDBA}"/>
          </ac:picMkLst>
        </pc:picChg>
      </pc:sldChg>
      <pc:sldChg chg="delSp">
        <pc:chgData name="Alisha Tak" userId="S::atak@umassd.edu::ecf22ce0-4b02-4245-aeec-72459bcd5feb" providerId="AD" clId="Web-{FD4EAD75-F24D-31C8-A3B0-65A83BEDB048}" dt="2025-06-19T23:35:06.279" v="891"/>
        <pc:sldMkLst>
          <pc:docMk/>
          <pc:sldMk cId="1788879457" sldId="318"/>
        </pc:sldMkLst>
        <pc:picChg chg="del">
          <ac:chgData name="Alisha Tak" userId="S::atak@umassd.edu::ecf22ce0-4b02-4245-aeec-72459bcd5feb" providerId="AD" clId="Web-{FD4EAD75-F24D-31C8-A3B0-65A83BEDB048}" dt="2025-06-19T23:35:06.279" v="891"/>
          <ac:picMkLst>
            <pc:docMk/>
            <pc:sldMk cId="1788879457" sldId="318"/>
            <ac:picMk id="4" creationId="{5BA11BAF-2A48-B190-391D-F638D9F3350E}"/>
          </ac:picMkLst>
        </pc:picChg>
      </pc:sldChg>
      <pc:sldChg chg="add del replId">
        <pc:chgData name="Alisha Tak" userId="S::atak@umassd.edu::ecf22ce0-4b02-4245-aeec-72459bcd5feb" providerId="AD" clId="Web-{FD4EAD75-F24D-31C8-A3B0-65A83BEDB048}" dt="2025-06-19T22:43:56.015" v="3"/>
        <pc:sldMkLst>
          <pc:docMk/>
          <pc:sldMk cId="333461866" sldId="329"/>
        </pc:sldMkLst>
      </pc:sldChg>
      <pc:sldChg chg="modSp add replId">
        <pc:chgData name="Alisha Tak" userId="S::atak@umassd.edu::ecf22ce0-4b02-4245-aeec-72459bcd5feb" providerId="AD" clId="Web-{FD4EAD75-F24D-31C8-A3B0-65A83BEDB048}" dt="2025-06-19T23:32:28.934" v="843" actId="20577"/>
        <pc:sldMkLst>
          <pc:docMk/>
          <pc:sldMk cId="946521777" sldId="329"/>
        </pc:sldMkLst>
        <pc:spChg chg="mod">
          <ac:chgData name="Alisha Tak" userId="S::atak@umassd.edu::ecf22ce0-4b02-4245-aeec-72459bcd5feb" providerId="AD" clId="Web-{FD4EAD75-F24D-31C8-A3B0-65A83BEDB048}" dt="2025-06-19T23:28:41.590" v="832" actId="20577"/>
          <ac:spMkLst>
            <pc:docMk/>
            <pc:sldMk cId="946521777" sldId="329"/>
            <ac:spMk id="2" creationId="{18C74533-77CD-3892-1C79-9376839DABDE}"/>
          </ac:spMkLst>
        </pc:spChg>
        <pc:spChg chg="mod">
          <ac:chgData name="Alisha Tak" userId="S::atak@umassd.edu::ecf22ce0-4b02-4245-aeec-72459bcd5feb" providerId="AD" clId="Web-{FD4EAD75-F24D-31C8-A3B0-65A83BEDB048}" dt="2025-06-19T23:32:28.934" v="843" actId="20577"/>
          <ac:spMkLst>
            <pc:docMk/>
            <pc:sldMk cId="946521777" sldId="329"/>
            <ac:spMk id="3" creationId="{D2A0E1C3-6CF9-A7D4-3DCD-00753E3A16B3}"/>
          </ac:spMkLst>
        </pc:spChg>
      </pc:sldChg>
      <pc:sldChg chg="new del">
        <pc:chgData name="Alisha Tak" userId="S::atak@umassd.edu::ecf22ce0-4b02-4245-aeec-72459bcd5feb" providerId="AD" clId="Web-{FD4EAD75-F24D-31C8-A3B0-65A83BEDB048}" dt="2025-06-19T23:28:27.637" v="830"/>
        <pc:sldMkLst>
          <pc:docMk/>
          <pc:sldMk cId="3429394881" sldId="329"/>
        </pc:sldMkLst>
      </pc:sldChg>
      <pc:sldChg chg="modSp add replId">
        <pc:chgData name="Alisha Tak" userId="S::atak@umassd.edu::ecf22ce0-4b02-4245-aeec-72459bcd5feb" providerId="AD" clId="Web-{FD4EAD75-F24D-31C8-A3B0-65A83BEDB048}" dt="2025-06-19T23:34:10.201" v="887" actId="20577"/>
        <pc:sldMkLst>
          <pc:docMk/>
          <pc:sldMk cId="10835928" sldId="330"/>
        </pc:sldMkLst>
        <pc:spChg chg="mod">
          <ac:chgData name="Alisha Tak" userId="S::atak@umassd.edu::ecf22ce0-4b02-4245-aeec-72459bcd5feb" providerId="AD" clId="Web-{FD4EAD75-F24D-31C8-A3B0-65A83BEDB048}" dt="2025-06-19T23:34:10.201" v="887" actId="20577"/>
          <ac:spMkLst>
            <pc:docMk/>
            <pc:sldMk cId="10835928" sldId="330"/>
            <ac:spMk id="3" creationId="{F0AA1CB4-EF34-162D-BB19-7455AAB80557}"/>
          </ac:spMkLst>
        </pc:spChg>
      </pc:sldChg>
    </pc:docChg>
  </pc:docChgLst>
  <pc:docChgLst>
    <pc:chgData name="Alisha Tak" userId="S::atak@umassd.edu::ecf22ce0-4b02-4245-aeec-72459bcd5feb" providerId="AD" clId="Web-{F1758D03-7B78-C825-1C9E-ECB307515785}"/>
    <pc:docChg chg="modSld">
      <pc:chgData name="Alisha Tak" userId="S::atak@umassd.edu::ecf22ce0-4b02-4245-aeec-72459bcd5feb" providerId="AD" clId="Web-{F1758D03-7B78-C825-1C9E-ECB307515785}" dt="2025-06-19T20:08:01.525" v="34" actId="20577"/>
      <pc:docMkLst>
        <pc:docMk/>
      </pc:docMkLst>
      <pc:sldChg chg="modSp">
        <pc:chgData name="Alisha Tak" userId="S::atak@umassd.edu::ecf22ce0-4b02-4245-aeec-72459bcd5feb" providerId="AD" clId="Web-{F1758D03-7B78-C825-1C9E-ECB307515785}" dt="2025-06-19T19:27:07.294" v="6" actId="20577"/>
        <pc:sldMkLst>
          <pc:docMk/>
          <pc:sldMk cId="1343978131" sldId="314"/>
        </pc:sldMkLst>
        <pc:spChg chg="mod">
          <ac:chgData name="Alisha Tak" userId="S::atak@umassd.edu::ecf22ce0-4b02-4245-aeec-72459bcd5feb" providerId="AD" clId="Web-{F1758D03-7B78-C825-1C9E-ECB307515785}" dt="2025-06-19T19:26:52.872" v="1" actId="20577"/>
          <ac:spMkLst>
            <pc:docMk/>
            <pc:sldMk cId="1343978131" sldId="314"/>
            <ac:spMk id="5" creationId="{A70D1BF8-30F5-307C-91BE-0760EB2D2F87}"/>
          </ac:spMkLst>
        </pc:spChg>
        <pc:spChg chg="mod">
          <ac:chgData name="Alisha Tak" userId="S::atak@umassd.edu::ecf22ce0-4b02-4245-aeec-72459bcd5feb" providerId="AD" clId="Web-{F1758D03-7B78-C825-1C9E-ECB307515785}" dt="2025-06-19T19:26:56.825" v="3" actId="20577"/>
          <ac:spMkLst>
            <pc:docMk/>
            <pc:sldMk cId="1343978131" sldId="314"/>
            <ac:spMk id="10" creationId="{B9B1CE54-C910-80CA-DD9E-447FD1ADC01F}"/>
          </ac:spMkLst>
        </pc:spChg>
        <pc:spChg chg="mod">
          <ac:chgData name="Alisha Tak" userId="S::atak@umassd.edu::ecf22ce0-4b02-4245-aeec-72459bcd5feb" providerId="AD" clId="Web-{F1758D03-7B78-C825-1C9E-ECB307515785}" dt="2025-06-19T19:27:01.059" v="4" actId="20577"/>
          <ac:spMkLst>
            <pc:docMk/>
            <pc:sldMk cId="1343978131" sldId="314"/>
            <ac:spMk id="12" creationId="{6F91906D-2F70-11B8-699B-5A5668361868}"/>
          </ac:spMkLst>
        </pc:spChg>
        <pc:spChg chg="mod">
          <ac:chgData name="Alisha Tak" userId="S::atak@umassd.edu::ecf22ce0-4b02-4245-aeec-72459bcd5feb" providerId="AD" clId="Web-{F1758D03-7B78-C825-1C9E-ECB307515785}" dt="2025-06-19T19:27:07.294" v="6" actId="20577"/>
          <ac:spMkLst>
            <pc:docMk/>
            <pc:sldMk cId="1343978131" sldId="314"/>
            <ac:spMk id="14" creationId="{8B687325-3FF8-FD8D-49CB-0B17B8B050D9}"/>
          </ac:spMkLst>
        </pc:spChg>
      </pc:sldChg>
      <pc:sldChg chg="addSp modSp">
        <pc:chgData name="Alisha Tak" userId="S::atak@umassd.edu::ecf22ce0-4b02-4245-aeec-72459bcd5feb" providerId="AD" clId="Web-{F1758D03-7B78-C825-1C9E-ECB307515785}" dt="2025-06-19T19:44:26.058" v="13" actId="1076"/>
        <pc:sldMkLst>
          <pc:docMk/>
          <pc:sldMk cId="3882237453" sldId="316"/>
        </pc:sldMkLst>
        <pc:spChg chg="mod">
          <ac:chgData name="Alisha Tak" userId="S::atak@umassd.edu::ecf22ce0-4b02-4245-aeec-72459bcd5feb" providerId="AD" clId="Web-{F1758D03-7B78-C825-1C9E-ECB307515785}" dt="2025-06-19T19:44:23.449" v="12" actId="1076"/>
          <ac:spMkLst>
            <pc:docMk/>
            <pc:sldMk cId="3882237453" sldId="316"/>
            <ac:spMk id="3" creationId="{B0D24358-B3A5-06D8-2A49-79DF3DAC0E71}"/>
          </ac:spMkLst>
        </pc:spChg>
        <pc:picChg chg="add mod">
          <ac:chgData name="Alisha Tak" userId="S::atak@umassd.edu::ecf22ce0-4b02-4245-aeec-72459bcd5feb" providerId="AD" clId="Web-{F1758D03-7B78-C825-1C9E-ECB307515785}" dt="2025-06-19T19:44:26.058" v="13" actId="1076"/>
          <ac:picMkLst>
            <pc:docMk/>
            <pc:sldMk cId="3882237453" sldId="316"/>
            <ac:picMk id="5" creationId="{2ECCD433-FE2F-7F57-59BF-724BAAFDBDBA}"/>
          </ac:picMkLst>
        </pc:picChg>
      </pc:sldChg>
      <pc:sldChg chg="modSp">
        <pc:chgData name="Alisha Tak" userId="S::atak@umassd.edu::ecf22ce0-4b02-4245-aeec-72459bcd5feb" providerId="AD" clId="Web-{F1758D03-7B78-C825-1C9E-ECB307515785}" dt="2025-06-19T20:02:28.166" v="18" actId="20577"/>
        <pc:sldMkLst>
          <pc:docMk/>
          <pc:sldMk cId="2281242267" sldId="317"/>
        </pc:sldMkLst>
        <pc:spChg chg="mod">
          <ac:chgData name="Alisha Tak" userId="S::atak@umassd.edu::ecf22ce0-4b02-4245-aeec-72459bcd5feb" providerId="AD" clId="Web-{F1758D03-7B78-C825-1C9E-ECB307515785}" dt="2025-06-19T20:02:11.822" v="14" actId="20577"/>
          <ac:spMkLst>
            <pc:docMk/>
            <pc:sldMk cId="2281242267" sldId="317"/>
            <ac:spMk id="5" creationId="{BA5BDC3E-0B62-CB42-E58A-590A2518B08F}"/>
          </ac:spMkLst>
        </pc:spChg>
        <pc:spChg chg="mod">
          <ac:chgData name="Alisha Tak" userId="S::atak@umassd.edu::ecf22ce0-4b02-4245-aeec-72459bcd5feb" providerId="AD" clId="Web-{F1758D03-7B78-C825-1C9E-ECB307515785}" dt="2025-06-19T20:02:21.197" v="16" actId="20577"/>
          <ac:spMkLst>
            <pc:docMk/>
            <pc:sldMk cId="2281242267" sldId="317"/>
            <ac:spMk id="10" creationId="{FB159976-1FA6-2F10-D023-BE67C88613AB}"/>
          </ac:spMkLst>
        </pc:spChg>
        <pc:spChg chg="mod">
          <ac:chgData name="Alisha Tak" userId="S::atak@umassd.edu::ecf22ce0-4b02-4245-aeec-72459bcd5feb" providerId="AD" clId="Web-{F1758D03-7B78-C825-1C9E-ECB307515785}" dt="2025-06-19T20:02:25.760" v="17" actId="20577"/>
          <ac:spMkLst>
            <pc:docMk/>
            <pc:sldMk cId="2281242267" sldId="317"/>
            <ac:spMk id="12" creationId="{16747007-1F85-4A24-1508-E6C0619C4EF9}"/>
          </ac:spMkLst>
        </pc:spChg>
        <pc:spChg chg="mod">
          <ac:chgData name="Alisha Tak" userId="S::atak@umassd.edu::ecf22ce0-4b02-4245-aeec-72459bcd5feb" providerId="AD" clId="Web-{F1758D03-7B78-C825-1C9E-ECB307515785}" dt="2025-06-19T20:02:28.166" v="18" actId="20577"/>
          <ac:spMkLst>
            <pc:docMk/>
            <pc:sldMk cId="2281242267" sldId="317"/>
            <ac:spMk id="14" creationId="{13496F9C-2A96-8748-4400-CF86EE76CDC5}"/>
          </ac:spMkLst>
        </pc:spChg>
      </pc:sldChg>
      <pc:sldChg chg="addSp modSp">
        <pc:chgData name="Alisha Tak" userId="S::atak@umassd.edu::ecf22ce0-4b02-4245-aeec-72459bcd5feb" providerId="AD" clId="Web-{F1758D03-7B78-C825-1C9E-ECB307515785}" dt="2025-06-19T20:08:01.525" v="34" actId="20577"/>
        <pc:sldMkLst>
          <pc:docMk/>
          <pc:sldMk cId="1788879457" sldId="318"/>
        </pc:sldMkLst>
        <pc:spChg chg="mod">
          <ac:chgData name="Alisha Tak" userId="S::atak@umassd.edu::ecf22ce0-4b02-4245-aeec-72459bcd5feb" providerId="AD" clId="Web-{F1758D03-7B78-C825-1C9E-ECB307515785}" dt="2025-06-19T20:08:01.525" v="34" actId="20577"/>
          <ac:spMkLst>
            <pc:docMk/>
            <pc:sldMk cId="1788879457" sldId="318"/>
            <ac:spMk id="3" creationId="{8C74DFAA-2E43-2739-1FB7-EB244ED841FF}"/>
          </ac:spMkLst>
        </pc:spChg>
        <pc:picChg chg="add mod">
          <ac:chgData name="Alisha Tak" userId="S::atak@umassd.edu::ecf22ce0-4b02-4245-aeec-72459bcd5feb" providerId="AD" clId="Web-{F1758D03-7B78-C825-1C9E-ECB307515785}" dt="2025-06-19T20:05:18.713" v="31" actId="1076"/>
          <ac:picMkLst>
            <pc:docMk/>
            <pc:sldMk cId="1788879457" sldId="318"/>
            <ac:picMk id="4" creationId="{5BA11BAF-2A48-B190-391D-F638D9F3350E}"/>
          </ac:picMkLst>
        </pc:picChg>
      </pc:sldChg>
      <pc:sldChg chg="modSp">
        <pc:chgData name="Alisha Tak" userId="S::atak@umassd.edu::ecf22ce0-4b02-4245-aeec-72459bcd5feb" providerId="AD" clId="Web-{F1758D03-7B78-C825-1C9E-ECB307515785}" dt="2025-06-19T20:02:45.947" v="23" actId="20577"/>
        <pc:sldMkLst>
          <pc:docMk/>
          <pc:sldMk cId="943925585" sldId="319"/>
        </pc:sldMkLst>
        <pc:spChg chg="mod">
          <ac:chgData name="Alisha Tak" userId="S::atak@umassd.edu::ecf22ce0-4b02-4245-aeec-72459bcd5feb" providerId="AD" clId="Web-{F1758D03-7B78-C825-1C9E-ECB307515785}" dt="2025-06-19T20:02:34.385" v="19" actId="20577"/>
          <ac:spMkLst>
            <pc:docMk/>
            <pc:sldMk cId="943925585" sldId="319"/>
            <ac:spMk id="5" creationId="{D18EF0CE-2E43-591D-910E-00D59C8839C8}"/>
          </ac:spMkLst>
        </pc:spChg>
        <pc:spChg chg="mod">
          <ac:chgData name="Alisha Tak" userId="S::atak@umassd.edu::ecf22ce0-4b02-4245-aeec-72459bcd5feb" providerId="AD" clId="Web-{F1758D03-7B78-C825-1C9E-ECB307515785}" dt="2025-06-19T20:02:37.541" v="20" actId="20577"/>
          <ac:spMkLst>
            <pc:docMk/>
            <pc:sldMk cId="943925585" sldId="319"/>
            <ac:spMk id="10" creationId="{C56BF68F-C7C3-DCA1-CF25-0B010FC820E0}"/>
          </ac:spMkLst>
        </pc:spChg>
        <pc:spChg chg="mod">
          <ac:chgData name="Alisha Tak" userId="S::atak@umassd.edu::ecf22ce0-4b02-4245-aeec-72459bcd5feb" providerId="AD" clId="Web-{F1758D03-7B78-C825-1C9E-ECB307515785}" dt="2025-06-19T20:02:41.854" v="22" actId="20577"/>
          <ac:spMkLst>
            <pc:docMk/>
            <pc:sldMk cId="943925585" sldId="319"/>
            <ac:spMk id="12" creationId="{B4730CBE-21CC-1ECB-D805-ADC3FF6A1478}"/>
          </ac:spMkLst>
        </pc:spChg>
        <pc:spChg chg="mod">
          <ac:chgData name="Alisha Tak" userId="S::atak@umassd.edu::ecf22ce0-4b02-4245-aeec-72459bcd5feb" providerId="AD" clId="Web-{F1758D03-7B78-C825-1C9E-ECB307515785}" dt="2025-06-19T20:02:45.947" v="23" actId="20577"/>
          <ac:spMkLst>
            <pc:docMk/>
            <pc:sldMk cId="943925585" sldId="319"/>
            <ac:spMk id="14" creationId="{3679BCB2-213E-D427-65D2-23E8E8648D16}"/>
          </ac:spMkLst>
        </pc:spChg>
      </pc:sldChg>
    </pc:docChg>
  </pc:docChgLst>
  <pc:docChgLst>
    <pc:chgData name="Alisha Tak" userId="S::atak@umassd.edu::ecf22ce0-4b02-4245-aeec-72459bcd5feb" providerId="AD" clId="Web-{9CD2C8F4-DDF4-CE08-74D2-BE61B419648F}"/>
    <pc:docChg chg="modSld">
      <pc:chgData name="Alisha Tak" userId="S::atak@umassd.edu::ecf22ce0-4b02-4245-aeec-72459bcd5feb" providerId="AD" clId="Web-{9CD2C8F4-DDF4-CE08-74D2-BE61B419648F}" dt="2025-06-18T22:36:13.045" v="97" actId="20577"/>
      <pc:docMkLst>
        <pc:docMk/>
      </pc:docMkLst>
      <pc:sldChg chg="modSp">
        <pc:chgData name="Alisha Tak" userId="S::atak@umassd.edu::ecf22ce0-4b02-4245-aeec-72459bcd5feb" providerId="AD" clId="Web-{9CD2C8F4-DDF4-CE08-74D2-BE61B419648F}" dt="2025-06-18T22:36:13.045" v="97" actId="20577"/>
        <pc:sldMkLst>
          <pc:docMk/>
          <pc:sldMk cId="372980105" sldId="301"/>
        </pc:sldMkLst>
        <pc:spChg chg="mod">
          <ac:chgData name="Alisha Tak" userId="S::atak@umassd.edu::ecf22ce0-4b02-4245-aeec-72459bcd5feb" providerId="AD" clId="Web-{9CD2C8F4-DDF4-CE08-74D2-BE61B419648F}" dt="2025-06-18T22:36:13.045" v="97" actId="20577"/>
          <ac:spMkLst>
            <pc:docMk/>
            <pc:sldMk cId="372980105" sldId="301"/>
            <ac:spMk id="3" creationId="{A5DF5209-EDB1-3C84-C138-FB04013B8253}"/>
          </ac:spMkLst>
        </pc:spChg>
      </pc:sldChg>
    </pc:docChg>
  </pc:docChgLst>
  <pc:docChgLst>
    <pc:chgData name="Alisha Tak" userId="S::atak@umassd.edu::ecf22ce0-4b02-4245-aeec-72459bcd5feb" providerId="AD" clId="Web-{9EF28EA6-5A0B-F34A-8C29-BCF08E3E686D}"/>
    <pc:docChg chg="addSld delSld modSld">
      <pc:chgData name="Alisha Tak" userId="S::atak@umassd.edu::ecf22ce0-4b02-4245-aeec-72459bcd5feb" providerId="AD" clId="Web-{9EF28EA6-5A0B-F34A-8C29-BCF08E3E686D}" dt="2025-06-18T19:45:38.399" v="39" actId="20577"/>
      <pc:docMkLst>
        <pc:docMk/>
      </pc:docMkLst>
      <pc:sldChg chg="addSp modSp mod modClrScheme chgLayout">
        <pc:chgData name="Alisha Tak" userId="S::atak@umassd.edu::ecf22ce0-4b02-4245-aeec-72459bcd5feb" providerId="AD" clId="Web-{9EF28EA6-5A0B-F34A-8C29-BCF08E3E686D}" dt="2025-06-18T19:45:24.321" v="31" actId="20577"/>
        <pc:sldMkLst>
          <pc:docMk/>
          <pc:sldMk cId="1486048067" sldId="299"/>
        </pc:sldMkLst>
        <pc:spChg chg="mod">
          <ac:chgData name="Alisha Tak" userId="S::atak@umassd.edu::ecf22ce0-4b02-4245-aeec-72459bcd5feb" providerId="AD" clId="Web-{9EF28EA6-5A0B-F34A-8C29-BCF08E3E686D}" dt="2025-06-18T19:44:32.930" v="21" actId="20577"/>
          <ac:spMkLst>
            <pc:docMk/>
            <pc:sldMk cId="1486048067" sldId="299"/>
            <ac:spMk id="2" creationId="{36394B11-F2B5-3503-CC21-8476C5F073B2}"/>
          </ac:spMkLst>
        </pc:spChg>
        <pc:spChg chg="mod">
          <ac:chgData name="Alisha Tak" userId="S::atak@umassd.edu::ecf22ce0-4b02-4245-aeec-72459bcd5feb" providerId="AD" clId="Web-{9EF28EA6-5A0B-F34A-8C29-BCF08E3E686D}" dt="2025-06-18T19:45:24.321" v="31" actId="20577"/>
          <ac:spMkLst>
            <pc:docMk/>
            <pc:sldMk cId="1486048067" sldId="299"/>
            <ac:spMk id="3" creationId="{C7C3A704-2B31-BA56-E373-8BD97FCB45EA}"/>
          </ac:spMkLst>
        </pc:spChg>
        <pc:picChg chg="add mod">
          <ac:chgData name="Alisha Tak" userId="S::atak@umassd.edu::ecf22ce0-4b02-4245-aeec-72459bcd5feb" providerId="AD" clId="Web-{9EF28EA6-5A0B-F34A-8C29-BCF08E3E686D}" dt="2025-06-18T19:44:36.492" v="22" actId="14100"/>
          <ac:picMkLst>
            <pc:docMk/>
            <pc:sldMk cId="1486048067" sldId="299"/>
            <ac:picMk id="4" creationId="{AB73C21E-5746-83C7-D79D-F147B709C4B8}"/>
          </ac:picMkLst>
        </pc:picChg>
      </pc:sldChg>
      <pc:sldChg chg="modSp add replId">
        <pc:chgData name="Alisha Tak" userId="S::atak@umassd.edu::ecf22ce0-4b02-4245-aeec-72459bcd5feb" providerId="AD" clId="Web-{9EF28EA6-5A0B-F34A-8C29-BCF08E3E686D}" dt="2025-06-18T19:45:38.399" v="39" actId="20577"/>
        <pc:sldMkLst>
          <pc:docMk/>
          <pc:sldMk cId="372980105" sldId="301"/>
        </pc:sldMkLst>
        <pc:spChg chg="mod">
          <ac:chgData name="Alisha Tak" userId="S::atak@umassd.edu::ecf22ce0-4b02-4245-aeec-72459bcd5feb" providerId="AD" clId="Web-{9EF28EA6-5A0B-F34A-8C29-BCF08E3E686D}" dt="2025-06-18T19:45:38.399" v="39" actId="20577"/>
          <ac:spMkLst>
            <pc:docMk/>
            <pc:sldMk cId="372980105" sldId="301"/>
            <ac:spMk id="2" creationId="{A0AF026E-26B5-238C-EAF9-1B841C31341E}"/>
          </ac:spMkLst>
        </pc:spChg>
      </pc:sldChg>
      <pc:sldChg chg="addSp delSp modSp add del replId">
        <pc:chgData name="Alisha Tak" userId="S::atak@umassd.edu::ecf22ce0-4b02-4245-aeec-72459bcd5feb" providerId="AD" clId="Web-{9EF28EA6-5A0B-F34A-8C29-BCF08E3E686D}" dt="2025-06-18T19:44:09.383" v="5"/>
        <pc:sldMkLst>
          <pc:docMk/>
          <pc:sldMk cId="1667271944" sldId="301"/>
        </pc:sldMkLst>
      </pc:sldChg>
    </pc:docChg>
  </pc:docChgLst>
  <pc:docChgLst>
    <pc:chgData name="Alisha Tak" userId="S::atak@umassd.edu::ecf22ce0-4b02-4245-aeec-72459bcd5feb" providerId="AD" clId="Web-{FEC8BEDF-C494-25A8-52F6-58D8FA9762E4}"/>
    <pc:docChg chg="addSld delSld modSld sldOrd">
      <pc:chgData name="Alisha Tak" userId="S::atak@umassd.edu::ecf22ce0-4b02-4245-aeec-72459bcd5feb" providerId="AD" clId="Web-{FEC8BEDF-C494-25A8-52F6-58D8FA9762E4}" dt="2025-06-18T17:48:21.766" v="228" actId="20577"/>
      <pc:docMkLst>
        <pc:docMk/>
      </pc:docMkLst>
      <pc:sldChg chg="add del ord">
        <pc:chgData name="Alisha Tak" userId="S::atak@umassd.edu::ecf22ce0-4b02-4245-aeec-72459bcd5feb" providerId="AD" clId="Web-{FEC8BEDF-C494-25A8-52F6-58D8FA9762E4}" dt="2025-06-18T17:43:25.607" v="195"/>
        <pc:sldMkLst>
          <pc:docMk/>
          <pc:sldMk cId="1866655005" sldId="259"/>
        </pc:sldMkLst>
      </pc:sldChg>
      <pc:sldChg chg="del">
        <pc:chgData name="Alisha Tak" userId="S::atak@umassd.edu::ecf22ce0-4b02-4245-aeec-72459bcd5feb" providerId="AD" clId="Web-{FEC8BEDF-C494-25A8-52F6-58D8FA9762E4}" dt="2025-06-18T17:28:56.706" v="12"/>
        <pc:sldMkLst>
          <pc:docMk/>
          <pc:sldMk cId="2986849464" sldId="260"/>
        </pc:sldMkLst>
      </pc:sldChg>
      <pc:sldChg chg="addSp delSp modSp del mod ord modClrScheme chgLayout">
        <pc:chgData name="Alisha Tak" userId="S::atak@umassd.edu::ecf22ce0-4b02-4245-aeec-72459bcd5feb" providerId="AD" clId="Web-{FEC8BEDF-C494-25A8-52F6-58D8FA9762E4}" dt="2025-06-18T17:28:41.565" v="11"/>
        <pc:sldMkLst>
          <pc:docMk/>
          <pc:sldMk cId="2220503840" sldId="261"/>
        </pc:sldMkLst>
      </pc:sldChg>
      <pc:sldChg chg="del">
        <pc:chgData name="Alisha Tak" userId="S::atak@umassd.edu::ecf22ce0-4b02-4245-aeec-72459bcd5feb" providerId="AD" clId="Web-{FEC8BEDF-C494-25A8-52F6-58D8FA9762E4}" dt="2025-06-18T17:28:57.550" v="13"/>
        <pc:sldMkLst>
          <pc:docMk/>
          <pc:sldMk cId="2419374302" sldId="262"/>
        </pc:sldMkLst>
      </pc:sldChg>
      <pc:sldChg chg="del">
        <pc:chgData name="Alisha Tak" userId="S::atak@umassd.edu::ecf22ce0-4b02-4245-aeec-72459bcd5feb" providerId="AD" clId="Web-{FEC8BEDF-C494-25A8-52F6-58D8FA9762E4}" dt="2025-06-18T17:29:00.128" v="14"/>
        <pc:sldMkLst>
          <pc:docMk/>
          <pc:sldMk cId="4116122658" sldId="282"/>
        </pc:sldMkLst>
      </pc:sldChg>
      <pc:sldChg chg="modSp">
        <pc:chgData name="Alisha Tak" userId="S::atak@umassd.edu::ecf22ce0-4b02-4245-aeec-72459bcd5feb" providerId="AD" clId="Web-{FEC8BEDF-C494-25A8-52F6-58D8FA9762E4}" dt="2025-06-18T17:33:14.428" v="89" actId="20577"/>
        <pc:sldMkLst>
          <pc:docMk/>
          <pc:sldMk cId="3246834591" sldId="287"/>
        </pc:sldMkLst>
        <pc:spChg chg="mod">
          <ac:chgData name="Alisha Tak" userId="S::atak@umassd.edu::ecf22ce0-4b02-4245-aeec-72459bcd5feb" providerId="AD" clId="Web-{FEC8BEDF-C494-25A8-52F6-58D8FA9762E4}" dt="2025-06-18T17:33:14.428" v="89" actId="20577"/>
          <ac:spMkLst>
            <pc:docMk/>
            <pc:sldMk cId="3246834591" sldId="287"/>
            <ac:spMk id="3" creationId="{E0B53A4B-2073-F8E3-6080-6EB2CB7B6E6E}"/>
          </ac:spMkLst>
        </pc:spChg>
      </pc:sldChg>
      <pc:sldChg chg="modSp new del">
        <pc:chgData name="Alisha Tak" userId="S::atak@umassd.edu::ecf22ce0-4b02-4245-aeec-72459bcd5feb" providerId="AD" clId="Web-{FEC8BEDF-C494-25A8-52F6-58D8FA9762E4}" dt="2025-06-18T17:37:27.087" v="138"/>
        <pc:sldMkLst>
          <pc:docMk/>
          <pc:sldMk cId="2306282300" sldId="289"/>
        </pc:sldMkLst>
      </pc:sldChg>
      <pc:sldChg chg="addSp delSp modSp add mod ord replId modClrScheme chgLayout">
        <pc:chgData name="Alisha Tak" userId="S::atak@umassd.edu::ecf22ce0-4b02-4245-aeec-72459bcd5feb" providerId="AD" clId="Web-{FEC8BEDF-C494-25A8-52F6-58D8FA9762E4}" dt="2025-06-18T17:45:58.952" v="213" actId="20577"/>
        <pc:sldMkLst>
          <pc:docMk/>
          <pc:sldMk cId="3618748517" sldId="290"/>
        </pc:sldMkLst>
        <pc:spChg chg="mod">
          <ac:chgData name="Alisha Tak" userId="S::atak@umassd.edu::ecf22ce0-4b02-4245-aeec-72459bcd5feb" providerId="AD" clId="Web-{FEC8BEDF-C494-25A8-52F6-58D8FA9762E4}" dt="2025-06-18T17:45:58.952" v="213" actId="20577"/>
          <ac:spMkLst>
            <pc:docMk/>
            <pc:sldMk cId="3618748517" sldId="290"/>
            <ac:spMk id="2" creationId="{067EA8CF-9462-62B7-4556-C09DA6D3A89B}"/>
          </ac:spMkLst>
        </pc:spChg>
        <pc:spChg chg="mod">
          <ac:chgData name="Alisha Tak" userId="S::atak@umassd.edu::ecf22ce0-4b02-4245-aeec-72459bcd5feb" providerId="AD" clId="Web-{FEC8BEDF-C494-25A8-52F6-58D8FA9762E4}" dt="2025-06-18T17:42:11.496" v="166" actId="20577"/>
          <ac:spMkLst>
            <pc:docMk/>
            <pc:sldMk cId="3618748517" sldId="290"/>
            <ac:spMk id="3" creationId="{AAA3F559-BB53-5116-4342-F6081B1DFAB0}"/>
          </ac:spMkLst>
        </pc:spChg>
      </pc:sldChg>
      <pc:sldChg chg="addSp delSp modSp add replId">
        <pc:chgData name="Alisha Tak" userId="S::atak@umassd.edu::ecf22ce0-4b02-4245-aeec-72459bcd5feb" providerId="AD" clId="Web-{FEC8BEDF-C494-25A8-52F6-58D8FA9762E4}" dt="2025-06-18T17:46:03.640" v="214" actId="20577"/>
        <pc:sldMkLst>
          <pc:docMk/>
          <pc:sldMk cId="3698268486" sldId="291"/>
        </pc:sldMkLst>
        <pc:spChg chg="mod">
          <ac:chgData name="Alisha Tak" userId="S::atak@umassd.edu::ecf22ce0-4b02-4245-aeec-72459bcd5feb" providerId="AD" clId="Web-{FEC8BEDF-C494-25A8-52F6-58D8FA9762E4}" dt="2025-06-18T17:46:03.640" v="214" actId="20577"/>
          <ac:spMkLst>
            <pc:docMk/>
            <pc:sldMk cId="3698268486" sldId="291"/>
            <ac:spMk id="2" creationId="{A45B4FD9-BFE9-5A52-EB53-E111F7A2C97A}"/>
          </ac:spMkLst>
        </pc:spChg>
        <pc:spChg chg="mod">
          <ac:chgData name="Alisha Tak" userId="S::atak@umassd.edu::ecf22ce0-4b02-4245-aeec-72459bcd5feb" providerId="AD" clId="Web-{FEC8BEDF-C494-25A8-52F6-58D8FA9762E4}" dt="2025-06-18T17:43:06.231" v="192" actId="20577"/>
          <ac:spMkLst>
            <pc:docMk/>
            <pc:sldMk cId="3698268486" sldId="291"/>
            <ac:spMk id="3" creationId="{B0F2479C-B22B-335D-2FDE-C9BCDF433AEB}"/>
          </ac:spMkLst>
        </pc:spChg>
      </pc:sldChg>
      <pc:sldChg chg="new del">
        <pc:chgData name="Alisha Tak" userId="S::atak@umassd.edu::ecf22ce0-4b02-4245-aeec-72459bcd5feb" providerId="AD" clId="Web-{FEC8BEDF-C494-25A8-52F6-58D8FA9762E4}" dt="2025-06-18T17:43:26.075" v="196"/>
        <pc:sldMkLst>
          <pc:docMk/>
          <pc:sldMk cId="390976968" sldId="292"/>
        </pc:sldMkLst>
      </pc:sldChg>
      <pc:sldChg chg="modSp add ord replId">
        <pc:chgData name="Alisha Tak" userId="S::atak@umassd.edu::ecf22ce0-4b02-4245-aeec-72459bcd5feb" providerId="AD" clId="Web-{FEC8BEDF-C494-25A8-52F6-58D8FA9762E4}" dt="2025-06-18T17:44:08.966" v="206" actId="20577"/>
        <pc:sldMkLst>
          <pc:docMk/>
          <pc:sldMk cId="4132000233" sldId="292"/>
        </pc:sldMkLst>
        <pc:spChg chg="mod">
          <ac:chgData name="Alisha Tak" userId="S::atak@umassd.edu::ecf22ce0-4b02-4245-aeec-72459bcd5feb" providerId="AD" clId="Web-{FEC8BEDF-C494-25A8-52F6-58D8FA9762E4}" dt="2025-06-18T17:44:08.966" v="206" actId="20577"/>
          <ac:spMkLst>
            <pc:docMk/>
            <pc:sldMk cId="4132000233" sldId="292"/>
            <ac:spMk id="2" creationId="{19799446-C047-5B36-A335-CEB482BC988F}"/>
          </ac:spMkLst>
        </pc:spChg>
        <pc:spChg chg="mod">
          <ac:chgData name="Alisha Tak" userId="S::atak@umassd.edu::ecf22ce0-4b02-4245-aeec-72459bcd5feb" providerId="AD" clId="Web-{FEC8BEDF-C494-25A8-52F6-58D8FA9762E4}" dt="2025-06-18T17:43:53.029" v="201" actId="20577"/>
          <ac:spMkLst>
            <pc:docMk/>
            <pc:sldMk cId="4132000233" sldId="292"/>
            <ac:spMk id="3" creationId="{0236A4EE-E7DC-CBB0-6430-A47B01EF3D29}"/>
          </ac:spMkLst>
        </pc:spChg>
      </pc:sldChg>
      <pc:sldChg chg="modSp add ord replId">
        <pc:chgData name="Alisha Tak" userId="S::atak@umassd.edu::ecf22ce0-4b02-4245-aeec-72459bcd5feb" providerId="AD" clId="Web-{FEC8BEDF-C494-25A8-52F6-58D8FA9762E4}" dt="2025-06-18T17:48:21.766" v="228" actId="20577"/>
        <pc:sldMkLst>
          <pc:docMk/>
          <pc:sldMk cId="3734604503" sldId="293"/>
        </pc:sldMkLst>
        <pc:spChg chg="mod">
          <ac:chgData name="Alisha Tak" userId="S::atak@umassd.edu::ecf22ce0-4b02-4245-aeec-72459bcd5feb" providerId="AD" clId="Web-{FEC8BEDF-C494-25A8-52F6-58D8FA9762E4}" dt="2025-06-18T17:48:21.766" v="228" actId="20577"/>
          <ac:spMkLst>
            <pc:docMk/>
            <pc:sldMk cId="3734604503" sldId="293"/>
            <ac:spMk id="2" creationId="{56A49921-4A05-35C7-20E3-74BAF12B923D}"/>
          </ac:spMkLst>
        </pc:spChg>
        <pc:spChg chg="mod">
          <ac:chgData name="Alisha Tak" userId="S::atak@umassd.edu::ecf22ce0-4b02-4245-aeec-72459bcd5feb" providerId="AD" clId="Web-{FEC8BEDF-C494-25A8-52F6-58D8FA9762E4}" dt="2025-06-18T17:48:17.251" v="222" actId="20577"/>
          <ac:spMkLst>
            <pc:docMk/>
            <pc:sldMk cId="3734604503" sldId="293"/>
            <ac:spMk id="3" creationId="{7569A41C-C74C-C6AA-48D3-EFEAB0BB6485}"/>
          </ac:spMkLst>
        </pc:spChg>
      </pc:sldChg>
    </pc:docChg>
  </pc:docChgLst>
  <pc:docChgLst>
    <pc:chgData name="Alisha Tak" userId="S::atak@umassd.edu::ecf22ce0-4b02-4245-aeec-72459bcd5feb" providerId="AD" clId="Web-{30BE4FF1-573B-F41F-25ED-A6897B61AFFA}"/>
    <pc:docChg chg="modSld">
      <pc:chgData name="Alisha Tak" userId="S::atak@umassd.edu::ecf22ce0-4b02-4245-aeec-72459bcd5feb" providerId="AD" clId="Web-{30BE4FF1-573B-F41F-25ED-A6897B61AFFA}" dt="2025-06-18T23:54:55.176" v="57" actId="20577"/>
      <pc:docMkLst>
        <pc:docMk/>
      </pc:docMkLst>
      <pc:sldChg chg="modSp">
        <pc:chgData name="Alisha Tak" userId="S::atak@umassd.edu::ecf22ce0-4b02-4245-aeec-72459bcd5feb" providerId="AD" clId="Web-{30BE4FF1-573B-F41F-25ED-A6897B61AFFA}" dt="2025-06-18T23:54:55.176" v="57" actId="20577"/>
        <pc:sldMkLst>
          <pc:docMk/>
          <pc:sldMk cId="1486048067" sldId="299"/>
        </pc:sldMkLst>
        <pc:spChg chg="mod">
          <ac:chgData name="Alisha Tak" userId="S::atak@umassd.edu::ecf22ce0-4b02-4245-aeec-72459bcd5feb" providerId="AD" clId="Web-{30BE4FF1-573B-F41F-25ED-A6897B61AFFA}" dt="2025-06-18T23:54:55.176" v="57" actId="20577"/>
          <ac:spMkLst>
            <pc:docMk/>
            <pc:sldMk cId="1486048067" sldId="299"/>
            <ac:spMk id="3" creationId="{C7C3A704-2B31-BA56-E373-8BD97FCB45EA}"/>
          </ac:spMkLst>
        </pc:spChg>
      </pc:sldChg>
    </pc:docChg>
  </pc:docChgLst>
</pc:chgInfo>
</file>

<file path=ppt/comments/modernComment_11C_9BC24298.xml><?xml version="1.0" encoding="utf-8"?>
<p188:cmLst xmlns:a="http://schemas.openxmlformats.org/drawingml/2006/main" xmlns:r="http://schemas.openxmlformats.org/officeDocument/2006/relationships" xmlns:p188="http://schemas.microsoft.com/office/powerpoint/2018/8/main">
  <p188:cm id="{2DFF1CD0-4166-488F-BC5A-2876FA7ADACC}" authorId="{C6E85B99-C0D0-6DA7-E1FF-0D38D3569B68}" created="2025-06-19T20:09:11.093">
    <ac:txMkLst xmlns:ac="http://schemas.microsoft.com/office/drawing/2013/main/command">
      <pc:docMk xmlns:pc="http://schemas.microsoft.com/office/powerpoint/2013/main/command"/>
      <pc:sldMk xmlns:pc="http://schemas.microsoft.com/office/powerpoint/2013/main/command" cId="2613199512" sldId="284"/>
      <ac:spMk id="3" creationId="{F31E2F48-3178-5A85-DA1A-9CD1E588C4F6}"/>
      <ac:txMk cp="52" len="10">
        <ac:context len="129" hash="1137872404"/>
      </ac:txMk>
    </ac:txMkLst>
    <p188:pos x="5400675" y="1095375"/>
    <p188:txBody>
      <a:bodyPr/>
      <a:lstStyle/>
      <a:p>
        <a:r>
          <a:rPr lang="en-US"/>
          <a:t>Enter committee members in last name alphabetical order</a:t>
        </a:r>
      </a:p>
    </p188:txBody>
  </p188:cm>
</p188:cmLst>
</file>

<file path=ppt/comments/modernComment_12B_58934B43.xml><?xml version="1.0" encoding="utf-8"?>
<p188:cmLst xmlns:a="http://schemas.openxmlformats.org/drawingml/2006/main" xmlns:r="http://schemas.openxmlformats.org/officeDocument/2006/relationships" xmlns:p188="http://schemas.microsoft.com/office/powerpoint/2018/8/main">
  <p188:cm id="{BBE6C70C-E89C-FF40-A571-10FAA3E6EB1A}" authorId="{C6E85B99-C0D0-6DA7-E1FF-0D38D3569B68}" created="2025-06-20T00:14:22.415">
    <ac:deMkLst xmlns:ac="http://schemas.microsoft.com/office/drawing/2013/main/command">
      <pc:docMk xmlns:pc="http://schemas.microsoft.com/office/powerpoint/2013/main/command"/>
      <pc:sldMk xmlns:pc="http://schemas.microsoft.com/office/powerpoint/2013/main/command" cId="1486048067" sldId="299"/>
      <ac:picMk id="4" creationId="{AB73C21E-5746-83C7-D79D-F147B709C4B8}"/>
    </ac:deMkLst>
    <p188:txBody>
      <a:bodyPr/>
      <a:lstStyle/>
      <a:p>
        <a:r>
          <a:rPr lang="en-US"/>
          <a:t>Add a small textbox under the figure, that notes
In this study, training set is x%, validation set is y% and test set is z% of the data, unless otherwise indicated.</a:t>
        </a:r>
      </a:p>
    </p188:txBody>
  </p188:cm>
</p188:cmLst>
</file>

<file path=ppt/comments/modernComment_135_350ED69E.xml><?xml version="1.0" encoding="utf-8"?>
<p188:cmLst xmlns:a="http://schemas.openxmlformats.org/drawingml/2006/main" xmlns:r="http://schemas.openxmlformats.org/officeDocument/2006/relationships" xmlns:p188="http://schemas.microsoft.com/office/powerpoint/2018/8/main">
  <p188:cm id="{1B147E57-F0D4-4243-B01E-46C06783B157}" authorId="{C6E85B99-C0D0-6DA7-E1FF-0D38D3569B68}" created="2025-06-19T20:17:46.043">
    <ac:deMkLst xmlns:ac="http://schemas.microsoft.com/office/drawing/2013/main/command">
      <pc:docMk xmlns:pc="http://schemas.microsoft.com/office/powerpoint/2013/main/command"/>
      <pc:sldMk xmlns:pc="http://schemas.microsoft.com/office/powerpoint/2013/main/command" cId="890164894" sldId="309"/>
      <ac:picMk id="10" creationId="{3DDC65E7-44C5-EE4A-B644-C20006F05C81}"/>
    </ac:deMkLst>
    <p188:replyLst>
      <p188:reply id="{F14DAF96-DBF0-4B3E-A6F3-D17548E35918}" authorId="{69DE4B18-B373-1A0A-6C96-38EB27136CB4}" created="2025-06-19T23:54:47.348">
        <p188:txBody>
          <a:bodyPr/>
          <a:lstStyle/>
          <a:p>
            <a:r>
              <a:rPr lang="en-US"/>
              <a:t>Do I need to remove this feature engineering method?                           I’ve shown the confusion matrix in subsequent slide (#21), that was generated after applying this technique to the dataset.</a:t>
            </a:r>
          </a:p>
        </p188:txBody>
      </p188:reply>
      <p188:reply id="{0B097EE3-A68D-C445-80BC-7E9540644ED0}" authorId="{C6E85B99-C0D0-6DA7-E1FF-0D38D3569B68}" created="2025-06-20T00:11:02.514">
        <p188:txBody>
          <a:bodyPr/>
          <a:lstStyle/>
          <a:p>
            <a:r>
              <a:rPr lang="en-US"/>
              <a:t>No need to remove the slide or information. The comment was intended for the code on the slide.</a:t>
            </a:r>
          </a:p>
        </p188:txBody>
      </p188:reply>
    </p188:replyLst>
    <p188:txBody>
      <a:bodyPr/>
      <a:lstStyle/>
      <a:p>
        <a:r>
          <a:rPr lang="en-US"/>
          <a:t>No need for this.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F97530-C8C4-7E48-8CA6-FB28D8D63463}" type="datetimeFigureOut">
              <a:rPr lang="en-US" smtClean="0"/>
              <a:t>6/19/2025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DBA2-8856-0647-8888-B901A6A1DF53}" type="slidenum">
              <a:rPr lang="en-US" smtClean="0"/>
              <a:t>‹#›</a:t>
            </a:fld>
            <a:endParaRPr lang="en-US"/>
          </a:p>
        </p:txBody>
      </p:sp>
    </p:spTree>
    <p:extLst>
      <p:ext uri="{BB962C8B-B14F-4D97-AF65-F5344CB8AC3E}">
        <p14:creationId xmlns:p14="http://schemas.microsoft.com/office/powerpoint/2010/main" val="3272392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96DAA-FFC0-81A5-FBDE-B758EB333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BCFE5A-0381-058A-120D-A6A14CF192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44971D-9B87-3CBA-1F84-7A52D92CAC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B0036B9-3321-6831-6D98-7F30B63B2258}"/>
              </a:ext>
            </a:extLst>
          </p:cNvPr>
          <p:cNvSpPr>
            <a:spLocks noGrp="1"/>
          </p:cNvSpPr>
          <p:nvPr>
            <p:ph type="sldNum" sz="quarter" idx="5"/>
          </p:nvPr>
        </p:nvSpPr>
        <p:spPr/>
        <p:txBody>
          <a:bodyPr/>
          <a:lstStyle/>
          <a:p>
            <a:fld id="{71B1DBA2-8856-0647-8888-B901A6A1DF53}" type="slidenum">
              <a:rPr lang="en-US" smtClean="0"/>
              <a:t>1</a:t>
            </a:fld>
            <a:endParaRPr lang="en-US"/>
          </a:p>
        </p:txBody>
      </p:sp>
    </p:spTree>
    <p:extLst>
      <p:ext uri="{BB962C8B-B14F-4D97-AF65-F5344CB8AC3E}">
        <p14:creationId xmlns:p14="http://schemas.microsoft.com/office/powerpoint/2010/main" val="118362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EDEC4-9399-444E-B01D-76E0ABBB1E12}"/>
              </a:ext>
            </a:extLst>
          </p:cNvPr>
          <p:cNvSpPr>
            <a:spLocks noGrp="1"/>
          </p:cNvSpPr>
          <p:nvPr>
            <p:ph type="ctrTitle" hasCustomPrompt="1"/>
          </p:nvPr>
        </p:nvSpPr>
        <p:spPr>
          <a:xfrm>
            <a:off x="1524000" y="1122363"/>
            <a:ext cx="9144000" cy="2387600"/>
          </a:xfrm>
        </p:spPr>
        <p:txBody>
          <a:bodyPr anchor="ctr">
            <a:normAutofit/>
          </a:bodyPr>
          <a:lstStyle>
            <a:lvl1pPr algn="ctr">
              <a:defRPr sz="5400">
                <a:solidFill>
                  <a:srgbClr val="003764"/>
                </a:solidFill>
              </a:defRPr>
            </a:lvl1pPr>
          </a:lstStyle>
          <a:p>
            <a:r>
              <a:rPr lang="en-US"/>
              <a:t>PRESENTATION TITLE SLIDE</a:t>
            </a:r>
          </a:p>
        </p:txBody>
      </p:sp>
      <p:sp>
        <p:nvSpPr>
          <p:cNvPr id="3" name="Subtitle 2">
            <a:extLst>
              <a:ext uri="{FF2B5EF4-FFF2-40B4-BE49-F238E27FC236}">
                <a16:creationId xmlns:a16="http://schemas.microsoft.com/office/drawing/2014/main" id="{5E571A04-D489-C24A-8268-C9A2A3894D7D}"/>
              </a:ext>
            </a:extLst>
          </p:cNvPr>
          <p:cNvSpPr>
            <a:spLocks noGrp="1"/>
          </p:cNvSpPr>
          <p:nvPr>
            <p:ph type="subTitle" idx="1" hasCustomPrompt="1"/>
          </p:nvPr>
        </p:nvSpPr>
        <p:spPr>
          <a:xfrm>
            <a:off x="1524000" y="3602038"/>
            <a:ext cx="9144000" cy="1655762"/>
          </a:xfrm>
        </p:spPr>
        <p:txBody>
          <a:bodyPr anchor="ctr"/>
          <a:lstStyle>
            <a:lvl1pPr marL="0" indent="0" algn="ctr">
              <a:buNone/>
              <a:defRPr sz="2400">
                <a:solidFill>
                  <a:srgbClr val="00376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(date, presenter, </a:t>
            </a:r>
            <a:r>
              <a:rPr lang="en-US" err="1"/>
              <a:t>etc</a:t>
            </a:r>
            <a:r>
              <a:rPr lang="en-US"/>
              <a:t>)</a:t>
            </a:r>
          </a:p>
        </p:txBody>
      </p:sp>
      <p:cxnSp>
        <p:nvCxnSpPr>
          <p:cNvPr id="7" name="Straight Connector 6">
            <a:extLst>
              <a:ext uri="{FF2B5EF4-FFF2-40B4-BE49-F238E27FC236}">
                <a16:creationId xmlns:a16="http://schemas.microsoft.com/office/drawing/2014/main" id="{A07C7679-F87B-6443-8C45-8AB863F1407C}"/>
              </a:ext>
            </a:extLst>
          </p:cNvPr>
          <p:cNvCxnSpPr>
            <a:cxnSpLocks/>
          </p:cNvCxnSpPr>
          <p:nvPr userDrawn="1"/>
        </p:nvCxnSpPr>
        <p:spPr>
          <a:xfrm>
            <a:off x="3352800" y="3657600"/>
            <a:ext cx="5486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18711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D149433-12A3-462F-9F31-879A99F708DE}"/>
              </a:ext>
            </a:extLst>
          </p:cNvPr>
          <p:cNvSpPr>
            <a:spLocks noGrp="1"/>
          </p:cNvSpPr>
          <p:nvPr>
            <p:ph type="pic" sz="quarter" idx="10" hasCustomPrompt="1"/>
          </p:nvPr>
        </p:nvSpPr>
        <p:spPr>
          <a:xfrm>
            <a:off x="1316038" y="693738"/>
            <a:ext cx="9559925" cy="5213350"/>
          </a:xfrm>
          <a:blipFill>
            <a:blip r:embed="rId2"/>
            <a:stretch>
              <a:fillRect/>
            </a:stretch>
          </a:blipFill>
        </p:spPr>
        <p:txBody>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center icon to add picture</a:t>
            </a:r>
          </a:p>
          <a:p>
            <a:endParaRPr lang="en-US"/>
          </a:p>
        </p:txBody>
      </p:sp>
    </p:spTree>
    <p:extLst>
      <p:ext uri="{BB962C8B-B14F-4D97-AF65-F5344CB8AC3E}">
        <p14:creationId xmlns:p14="http://schemas.microsoft.com/office/powerpoint/2010/main" val="199054482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F63C-8EB5-7242-BF3D-1B7204AA6245}"/>
              </a:ext>
            </a:extLst>
          </p:cNvPr>
          <p:cNvSpPr>
            <a:spLocks noGrp="1"/>
          </p:cNvSpPr>
          <p:nvPr>
            <p:ph type="title" hasCustomPrompt="1"/>
          </p:nvPr>
        </p:nvSpPr>
        <p:spPr>
          <a:xfrm>
            <a:off x="839788" y="457200"/>
            <a:ext cx="3932237" cy="1600200"/>
          </a:xfrm>
        </p:spPr>
        <p:txBody>
          <a:bodyPr anchor="b"/>
          <a:lstStyle>
            <a:lvl1pPr>
              <a:defRPr sz="3200">
                <a:solidFill>
                  <a:srgbClr val="003764"/>
                </a:solidFill>
              </a:defRPr>
            </a:lvl1pPr>
          </a:lstStyle>
          <a:p>
            <a:r>
              <a:rPr lang="en-US"/>
              <a:t>CLICK TO EDIT</a:t>
            </a:r>
            <a:br>
              <a:rPr lang="en-US"/>
            </a:br>
            <a:r>
              <a:rPr lang="en-US"/>
              <a:t>TITLE</a:t>
            </a:r>
          </a:p>
        </p:txBody>
      </p:sp>
      <p:sp>
        <p:nvSpPr>
          <p:cNvPr id="3" name="Content Placeholder 2">
            <a:extLst>
              <a:ext uri="{FF2B5EF4-FFF2-40B4-BE49-F238E27FC236}">
                <a16:creationId xmlns:a16="http://schemas.microsoft.com/office/drawing/2014/main" id="{6F77246F-E7A9-9D4D-A15F-A88B253FE333}"/>
              </a:ext>
            </a:extLst>
          </p:cNvPr>
          <p:cNvSpPr>
            <a:spLocks noGrp="1"/>
          </p:cNvSpPr>
          <p:nvPr>
            <p:ph idx="1"/>
          </p:nvPr>
        </p:nvSpPr>
        <p:spPr>
          <a:xfrm>
            <a:off x="5183188" y="987425"/>
            <a:ext cx="6172200" cy="4873625"/>
          </a:xfrm>
        </p:spPr>
        <p:txBody>
          <a:bodyPr/>
          <a:lstStyle>
            <a:lvl1pPr>
              <a:defRPr sz="3200">
                <a:solidFill>
                  <a:srgbClr val="003764"/>
                </a:solidFill>
              </a:defRPr>
            </a:lvl1pPr>
            <a:lvl2pPr>
              <a:defRPr sz="2800">
                <a:solidFill>
                  <a:srgbClr val="003764"/>
                </a:solidFill>
              </a:defRPr>
            </a:lvl2pPr>
            <a:lvl3pPr>
              <a:defRPr sz="2400">
                <a:solidFill>
                  <a:srgbClr val="003764"/>
                </a:solidFill>
              </a:defRPr>
            </a:lvl3pPr>
            <a:lvl4pPr>
              <a:defRPr sz="2000">
                <a:solidFill>
                  <a:srgbClr val="003764"/>
                </a:solidFill>
              </a:defRPr>
            </a:lvl4pPr>
            <a:lvl5pPr>
              <a:defRPr sz="2000">
                <a:solidFill>
                  <a:srgbClr val="003764"/>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E2651C-4A60-BD4B-AF52-272C5CB20FF4}"/>
              </a:ext>
            </a:extLst>
          </p:cNvPr>
          <p:cNvSpPr>
            <a:spLocks noGrp="1"/>
          </p:cNvSpPr>
          <p:nvPr>
            <p:ph type="body" sz="half" idx="2" hasCustomPrompt="1"/>
          </p:nvPr>
        </p:nvSpPr>
        <p:spPr>
          <a:xfrm>
            <a:off x="839788" y="2057400"/>
            <a:ext cx="3932237" cy="3811588"/>
          </a:xfrm>
        </p:spPr>
        <p:txBody>
          <a:bodyPr/>
          <a:lstStyle>
            <a:lvl1pPr marL="0" indent="0">
              <a:buNone/>
              <a:defRPr sz="1600">
                <a:solidFill>
                  <a:srgbClr val="003764"/>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text</a:t>
            </a:r>
          </a:p>
        </p:txBody>
      </p:sp>
    </p:spTree>
    <p:extLst>
      <p:ext uri="{BB962C8B-B14F-4D97-AF65-F5344CB8AC3E}">
        <p14:creationId xmlns:p14="http://schemas.microsoft.com/office/powerpoint/2010/main" val="367078434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ubtitle Slide Factor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00D7D-E3C8-474C-B0F3-6EB90B847144}"/>
              </a:ext>
            </a:extLst>
          </p:cNvPr>
          <p:cNvSpPr>
            <a:spLocks noGrp="1"/>
          </p:cNvSpPr>
          <p:nvPr>
            <p:ph type="title" hasCustomPrompt="1"/>
          </p:nvPr>
        </p:nvSpPr>
        <p:spPr>
          <a:xfrm>
            <a:off x="831850" y="1470026"/>
            <a:ext cx="10515600" cy="2852737"/>
          </a:xfrm>
        </p:spPr>
        <p:txBody>
          <a:bodyPr anchor="ctr"/>
          <a:lstStyle>
            <a:lvl1pPr algn="ctr">
              <a:defRPr sz="6000" baseline="0">
                <a:solidFill>
                  <a:srgbClr val="003764"/>
                </a:solidFill>
                <a:latin typeface="Rockwell" panose="02060603020205020403" pitchFamily="18" charset="0"/>
              </a:defRPr>
            </a:lvl1pPr>
          </a:lstStyle>
          <a:p>
            <a:r>
              <a:rPr lang="en-US"/>
              <a:t>Subtitle Factoria</a:t>
            </a:r>
          </a:p>
        </p:txBody>
      </p:sp>
      <p:sp>
        <p:nvSpPr>
          <p:cNvPr id="3" name="Text Placeholder 2">
            <a:extLst>
              <a:ext uri="{FF2B5EF4-FFF2-40B4-BE49-F238E27FC236}">
                <a16:creationId xmlns:a16="http://schemas.microsoft.com/office/drawing/2014/main" id="{2776683A-B057-A84D-BE0C-ABFCB78F8704}"/>
              </a:ext>
            </a:extLst>
          </p:cNvPr>
          <p:cNvSpPr>
            <a:spLocks noGrp="1"/>
          </p:cNvSpPr>
          <p:nvPr>
            <p:ph type="body" idx="1"/>
          </p:nvPr>
        </p:nvSpPr>
        <p:spPr>
          <a:xfrm>
            <a:off x="831850" y="4409441"/>
            <a:ext cx="10515600" cy="1680210"/>
          </a:xfrm>
        </p:spPr>
        <p:txBody>
          <a:bodyPr/>
          <a:lstStyle>
            <a:lvl1pPr marL="0" indent="0" algn="ctr">
              <a:buNone/>
              <a:defRPr sz="2400">
                <a:solidFill>
                  <a:srgbClr val="00376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1027989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ntent Full Page Factor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6C29A-6FE2-1541-A13A-7B4A3A41E9A9}"/>
              </a:ext>
            </a:extLst>
          </p:cNvPr>
          <p:cNvSpPr>
            <a:spLocks noGrp="1"/>
          </p:cNvSpPr>
          <p:nvPr>
            <p:ph type="title" hasCustomPrompt="1"/>
          </p:nvPr>
        </p:nvSpPr>
        <p:spPr>
          <a:xfrm>
            <a:off x="380999" y="381000"/>
            <a:ext cx="11429999" cy="1309688"/>
          </a:xfrm>
        </p:spPr>
        <p:txBody>
          <a:bodyPr/>
          <a:lstStyle>
            <a:lvl1pPr marL="9525" indent="0">
              <a:tabLst/>
              <a:defRPr>
                <a:solidFill>
                  <a:srgbClr val="003764"/>
                </a:solidFill>
                <a:latin typeface="Rockwell" panose="02060603020205020403" pitchFamily="18" charset="0"/>
              </a:defRPr>
            </a:lvl1pPr>
          </a:lstStyle>
          <a:p>
            <a:r>
              <a:rPr lang="en-US"/>
              <a:t>Content Slide (1-column, no picture)</a:t>
            </a:r>
          </a:p>
        </p:txBody>
      </p:sp>
      <p:sp>
        <p:nvSpPr>
          <p:cNvPr id="3" name="Content Placeholder 2">
            <a:extLst>
              <a:ext uri="{FF2B5EF4-FFF2-40B4-BE49-F238E27FC236}">
                <a16:creationId xmlns:a16="http://schemas.microsoft.com/office/drawing/2014/main" id="{A93E0102-2FC2-1D4F-8554-0AEA981D70A0}"/>
              </a:ext>
            </a:extLst>
          </p:cNvPr>
          <p:cNvSpPr>
            <a:spLocks noGrp="1"/>
          </p:cNvSpPr>
          <p:nvPr>
            <p:ph idx="1"/>
          </p:nvPr>
        </p:nvSpPr>
        <p:spPr/>
        <p:txBody>
          <a:bodyPr/>
          <a:lstStyle>
            <a:lvl1pPr>
              <a:defRPr>
                <a:solidFill>
                  <a:srgbClr val="003764"/>
                </a:solidFill>
              </a:defRPr>
            </a:lvl1pPr>
            <a:lvl2pPr>
              <a:defRPr>
                <a:solidFill>
                  <a:srgbClr val="003764"/>
                </a:solidFill>
              </a:defRPr>
            </a:lvl2pPr>
            <a:lvl3pPr>
              <a:defRPr>
                <a:solidFill>
                  <a:srgbClr val="003764"/>
                </a:solidFill>
              </a:defRPr>
            </a:lvl3pPr>
            <a:lvl4pPr>
              <a:defRPr>
                <a:solidFill>
                  <a:srgbClr val="003764"/>
                </a:solidFill>
              </a:defRPr>
            </a:lvl4pPr>
            <a:lvl5pPr>
              <a:defRPr>
                <a:solidFill>
                  <a:srgbClr val="00376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268651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Content 2 Columns Factor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1A91-A45C-2841-9C87-79CA5E71E3B3}"/>
              </a:ext>
            </a:extLst>
          </p:cNvPr>
          <p:cNvSpPr>
            <a:spLocks noGrp="1"/>
          </p:cNvSpPr>
          <p:nvPr>
            <p:ph type="title" hasCustomPrompt="1"/>
          </p:nvPr>
        </p:nvSpPr>
        <p:spPr/>
        <p:txBody>
          <a:bodyPr/>
          <a:lstStyle>
            <a:lvl1pPr>
              <a:defRPr>
                <a:solidFill>
                  <a:srgbClr val="003764"/>
                </a:solidFill>
                <a:latin typeface="Rockwell" panose="02060603020205020403" pitchFamily="18" charset="0"/>
              </a:defRPr>
            </a:lvl1pPr>
          </a:lstStyle>
          <a:p>
            <a:r>
              <a:rPr lang="en-US"/>
              <a:t>Content Slide (2-column, no picture)</a:t>
            </a:r>
          </a:p>
        </p:txBody>
      </p:sp>
      <p:sp>
        <p:nvSpPr>
          <p:cNvPr id="3" name="Content Placeholder 2">
            <a:extLst>
              <a:ext uri="{FF2B5EF4-FFF2-40B4-BE49-F238E27FC236}">
                <a16:creationId xmlns:a16="http://schemas.microsoft.com/office/drawing/2014/main" id="{F57C3057-E734-4A4B-ACE8-204A793A3CEF}"/>
              </a:ext>
            </a:extLst>
          </p:cNvPr>
          <p:cNvSpPr>
            <a:spLocks noGrp="1"/>
          </p:cNvSpPr>
          <p:nvPr>
            <p:ph sz="half" idx="1"/>
          </p:nvPr>
        </p:nvSpPr>
        <p:spPr>
          <a:xfrm>
            <a:off x="381000" y="1822451"/>
            <a:ext cx="5471160" cy="4178932"/>
          </a:xfrm>
        </p:spPr>
        <p:txBody>
          <a:bodyPr/>
          <a:lstStyle>
            <a:lvl1pPr>
              <a:defRPr>
                <a:solidFill>
                  <a:srgbClr val="003764"/>
                </a:solidFill>
              </a:defRPr>
            </a:lvl1pPr>
            <a:lvl2pPr>
              <a:defRPr>
                <a:solidFill>
                  <a:srgbClr val="003764"/>
                </a:solidFill>
              </a:defRPr>
            </a:lvl2pPr>
            <a:lvl3pPr>
              <a:defRPr>
                <a:solidFill>
                  <a:srgbClr val="003764"/>
                </a:solidFill>
              </a:defRPr>
            </a:lvl3pPr>
            <a:lvl4pPr>
              <a:defRPr>
                <a:solidFill>
                  <a:srgbClr val="003764"/>
                </a:solidFill>
              </a:defRPr>
            </a:lvl4pPr>
            <a:lvl5pPr>
              <a:defRPr>
                <a:solidFill>
                  <a:srgbClr val="00376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2A0BC4-56E6-9A46-8ECB-7A79A0DF6584}"/>
              </a:ext>
            </a:extLst>
          </p:cNvPr>
          <p:cNvSpPr>
            <a:spLocks noGrp="1"/>
          </p:cNvSpPr>
          <p:nvPr>
            <p:ph sz="half" idx="2"/>
          </p:nvPr>
        </p:nvSpPr>
        <p:spPr>
          <a:xfrm>
            <a:off x="6337663" y="1845465"/>
            <a:ext cx="5471160" cy="4175754"/>
          </a:xfrm>
        </p:spPr>
        <p:txBody>
          <a:bodyPr/>
          <a:lstStyle>
            <a:lvl1pPr>
              <a:defRPr>
                <a:solidFill>
                  <a:srgbClr val="003764"/>
                </a:solidFill>
              </a:defRPr>
            </a:lvl1pPr>
            <a:lvl2pPr>
              <a:defRPr>
                <a:solidFill>
                  <a:srgbClr val="003764"/>
                </a:solidFill>
              </a:defRPr>
            </a:lvl2pPr>
            <a:lvl3pPr>
              <a:defRPr>
                <a:solidFill>
                  <a:srgbClr val="003764"/>
                </a:solidFill>
              </a:defRPr>
            </a:lvl3pPr>
            <a:lvl4pPr>
              <a:defRPr>
                <a:solidFill>
                  <a:srgbClr val="003764"/>
                </a:solidFill>
              </a:defRPr>
            </a:lvl4pPr>
            <a:lvl5pPr>
              <a:defRPr>
                <a:solidFill>
                  <a:srgbClr val="00376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378809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Left Picture Factor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1A91-A45C-2841-9C87-79CA5E71E3B3}"/>
              </a:ext>
            </a:extLst>
          </p:cNvPr>
          <p:cNvSpPr>
            <a:spLocks noGrp="1"/>
          </p:cNvSpPr>
          <p:nvPr>
            <p:ph type="title" hasCustomPrompt="1"/>
          </p:nvPr>
        </p:nvSpPr>
        <p:spPr/>
        <p:txBody>
          <a:bodyPr/>
          <a:lstStyle>
            <a:lvl1pPr>
              <a:defRPr>
                <a:solidFill>
                  <a:srgbClr val="003764"/>
                </a:solidFill>
                <a:latin typeface="Rockwell" panose="02060603020205020403" pitchFamily="18" charset="0"/>
              </a:defRPr>
            </a:lvl1pPr>
          </a:lstStyle>
          <a:p>
            <a:r>
              <a:rPr lang="en-US"/>
              <a:t>Content Slide (2-column, left picture)</a:t>
            </a:r>
          </a:p>
        </p:txBody>
      </p:sp>
      <p:sp>
        <p:nvSpPr>
          <p:cNvPr id="3" name="Content Placeholder 2">
            <a:extLst>
              <a:ext uri="{FF2B5EF4-FFF2-40B4-BE49-F238E27FC236}">
                <a16:creationId xmlns:a16="http://schemas.microsoft.com/office/drawing/2014/main" id="{F57C3057-E734-4A4B-ACE8-204A793A3CEF}"/>
              </a:ext>
            </a:extLst>
          </p:cNvPr>
          <p:cNvSpPr>
            <a:spLocks noGrp="1"/>
          </p:cNvSpPr>
          <p:nvPr>
            <p:ph sz="half" idx="1"/>
          </p:nvPr>
        </p:nvSpPr>
        <p:spPr>
          <a:xfrm>
            <a:off x="6342888" y="1843364"/>
            <a:ext cx="5468112" cy="4144962"/>
          </a:xfrm>
        </p:spPr>
        <p:txBody>
          <a:bodyPr/>
          <a:lstStyle>
            <a:lvl1pPr>
              <a:defRPr>
                <a:solidFill>
                  <a:srgbClr val="003764"/>
                </a:solidFill>
              </a:defRPr>
            </a:lvl1pPr>
            <a:lvl2pPr>
              <a:defRPr>
                <a:solidFill>
                  <a:srgbClr val="003764"/>
                </a:solidFill>
              </a:defRPr>
            </a:lvl2pPr>
            <a:lvl3pPr>
              <a:defRPr>
                <a:solidFill>
                  <a:srgbClr val="003764"/>
                </a:solidFill>
              </a:defRPr>
            </a:lvl3pPr>
            <a:lvl4pPr>
              <a:defRPr>
                <a:solidFill>
                  <a:srgbClr val="003764"/>
                </a:solidFill>
              </a:defRPr>
            </a:lvl4pPr>
            <a:lvl5pPr>
              <a:defRPr>
                <a:solidFill>
                  <a:srgbClr val="00376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C41B5E85-E69C-43EC-AD13-17806469B5AA}"/>
              </a:ext>
            </a:extLst>
          </p:cNvPr>
          <p:cNvSpPr>
            <a:spLocks noGrp="1"/>
          </p:cNvSpPr>
          <p:nvPr>
            <p:ph type="pic" sz="quarter" idx="10" hasCustomPrompt="1"/>
          </p:nvPr>
        </p:nvSpPr>
        <p:spPr>
          <a:xfrm>
            <a:off x="381759" y="1843363"/>
            <a:ext cx="5467350" cy="4144962"/>
          </a:xfrm>
          <a:blipFill>
            <a:blip r:embed="rId2"/>
            <a:stretch>
              <a:fillRect/>
            </a:stretch>
          </a:blipFill>
        </p:spPr>
        <p:txBody>
          <a:bodyPr/>
          <a:lstStyle>
            <a:lvl1pPr marL="0" indent="0">
              <a:buFontTx/>
              <a:buNone/>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Click center icon to add picture</a:t>
            </a:r>
          </a:p>
        </p:txBody>
      </p:sp>
    </p:spTree>
    <p:extLst>
      <p:ext uri="{BB962C8B-B14F-4D97-AF65-F5344CB8AC3E}">
        <p14:creationId xmlns:p14="http://schemas.microsoft.com/office/powerpoint/2010/main" val="5446101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Right Picture Factor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1A91-A45C-2841-9C87-79CA5E71E3B3}"/>
              </a:ext>
            </a:extLst>
          </p:cNvPr>
          <p:cNvSpPr>
            <a:spLocks noGrp="1"/>
          </p:cNvSpPr>
          <p:nvPr>
            <p:ph type="title" hasCustomPrompt="1"/>
          </p:nvPr>
        </p:nvSpPr>
        <p:spPr/>
        <p:txBody>
          <a:bodyPr/>
          <a:lstStyle>
            <a:lvl1pPr>
              <a:defRPr>
                <a:solidFill>
                  <a:srgbClr val="003764"/>
                </a:solidFill>
                <a:latin typeface="Rockwell" panose="02060603020205020403" pitchFamily="18" charset="0"/>
              </a:defRPr>
            </a:lvl1pPr>
          </a:lstStyle>
          <a:p>
            <a:r>
              <a:rPr lang="en-US"/>
              <a:t>Content Slide (2-column, right picture)</a:t>
            </a:r>
          </a:p>
        </p:txBody>
      </p:sp>
      <p:sp>
        <p:nvSpPr>
          <p:cNvPr id="3" name="Content Placeholder 2">
            <a:extLst>
              <a:ext uri="{FF2B5EF4-FFF2-40B4-BE49-F238E27FC236}">
                <a16:creationId xmlns:a16="http://schemas.microsoft.com/office/drawing/2014/main" id="{F57C3057-E734-4A4B-ACE8-204A793A3CEF}"/>
              </a:ext>
            </a:extLst>
          </p:cNvPr>
          <p:cNvSpPr>
            <a:spLocks noGrp="1"/>
          </p:cNvSpPr>
          <p:nvPr>
            <p:ph sz="half" idx="1"/>
          </p:nvPr>
        </p:nvSpPr>
        <p:spPr>
          <a:xfrm>
            <a:off x="381000" y="1822451"/>
            <a:ext cx="5468112" cy="4144962"/>
          </a:xfrm>
        </p:spPr>
        <p:txBody>
          <a:bodyPr/>
          <a:lstStyle>
            <a:lvl1pPr>
              <a:defRPr>
                <a:solidFill>
                  <a:srgbClr val="003764"/>
                </a:solidFill>
              </a:defRPr>
            </a:lvl1pPr>
            <a:lvl2pPr>
              <a:defRPr>
                <a:solidFill>
                  <a:srgbClr val="003764"/>
                </a:solidFill>
              </a:defRPr>
            </a:lvl2pPr>
            <a:lvl3pPr>
              <a:defRPr>
                <a:solidFill>
                  <a:srgbClr val="003764"/>
                </a:solidFill>
              </a:defRPr>
            </a:lvl3pPr>
            <a:lvl4pPr>
              <a:defRPr>
                <a:solidFill>
                  <a:srgbClr val="003764"/>
                </a:solidFill>
              </a:defRPr>
            </a:lvl4pPr>
            <a:lvl5pPr>
              <a:defRPr>
                <a:solidFill>
                  <a:srgbClr val="00376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4010D4F2-2A29-415E-9EAB-16FDE069234D}"/>
              </a:ext>
            </a:extLst>
          </p:cNvPr>
          <p:cNvSpPr>
            <a:spLocks noGrp="1"/>
          </p:cNvSpPr>
          <p:nvPr>
            <p:ph type="pic" sz="quarter" idx="10" hasCustomPrompt="1"/>
          </p:nvPr>
        </p:nvSpPr>
        <p:spPr>
          <a:xfrm>
            <a:off x="6342890" y="1822449"/>
            <a:ext cx="5467350" cy="4144963"/>
          </a:xfrm>
          <a:blipFill>
            <a:blip r:embed="rId2"/>
            <a:stretch>
              <a:fillRect/>
            </a:stretch>
          </a:blipFill>
        </p:spPr>
        <p:txBody>
          <a:bodyPr/>
          <a:lstStyle>
            <a:lvl1pPr marL="0" indent="0">
              <a:buFontTx/>
              <a:buNone/>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Click center icon to add picture</a:t>
            </a:r>
          </a:p>
        </p:txBody>
      </p:sp>
    </p:spTree>
    <p:extLst>
      <p:ext uri="{BB962C8B-B14F-4D97-AF65-F5344CB8AC3E}">
        <p14:creationId xmlns:p14="http://schemas.microsoft.com/office/powerpoint/2010/main" val="364670038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R's Title Factor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1A91-A45C-2841-9C87-79CA5E71E3B3}"/>
              </a:ext>
            </a:extLst>
          </p:cNvPr>
          <p:cNvSpPr>
            <a:spLocks noGrp="1"/>
          </p:cNvSpPr>
          <p:nvPr>
            <p:ph type="title" hasCustomPrompt="1"/>
          </p:nvPr>
        </p:nvSpPr>
        <p:spPr/>
        <p:txBody>
          <a:bodyPr/>
          <a:lstStyle>
            <a:lvl1pPr>
              <a:defRPr>
                <a:solidFill>
                  <a:srgbClr val="003764"/>
                </a:solidFill>
                <a:latin typeface="Rockwell" panose="02060603020205020403" pitchFamily="18" charset="0"/>
              </a:defRPr>
            </a:lvl1pPr>
          </a:lstStyle>
          <a:p>
            <a:r>
              <a:rPr lang="en-US"/>
              <a:t>4 images layout</a:t>
            </a:r>
          </a:p>
        </p:txBody>
      </p:sp>
      <p:sp>
        <p:nvSpPr>
          <p:cNvPr id="6" name="Picture Placeholder 5">
            <a:extLst>
              <a:ext uri="{FF2B5EF4-FFF2-40B4-BE49-F238E27FC236}">
                <a16:creationId xmlns:a16="http://schemas.microsoft.com/office/drawing/2014/main" id="{DD2CB73E-8890-4850-A249-98085C180BAF}"/>
              </a:ext>
            </a:extLst>
          </p:cNvPr>
          <p:cNvSpPr>
            <a:spLocks noGrp="1"/>
          </p:cNvSpPr>
          <p:nvPr>
            <p:ph type="pic" sz="quarter" idx="11" hasCustomPrompt="1"/>
          </p:nvPr>
        </p:nvSpPr>
        <p:spPr>
          <a:xfrm>
            <a:off x="6197600" y="1900238"/>
            <a:ext cx="3479800" cy="1958975"/>
          </a:xfrm>
          <a:blipFill>
            <a:blip r:embed="rId2"/>
            <a:stretch>
              <a:fillRect/>
            </a:stretch>
          </a:blipFill>
        </p:spPr>
        <p:txBody>
          <a:bodyPr/>
          <a:lstStyle>
            <a:lvl1pPr marL="0" inden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center icon to add picture</a:t>
            </a:r>
          </a:p>
          <a:p>
            <a:endParaRPr lang="en-US"/>
          </a:p>
        </p:txBody>
      </p:sp>
      <p:sp>
        <p:nvSpPr>
          <p:cNvPr id="11" name="Picture Placeholder 5">
            <a:extLst>
              <a:ext uri="{FF2B5EF4-FFF2-40B4-BE49-F238E27FC236}">
                <a16:creationId xmlns:a16="http://schemas.microsoft.com/office/drawing/2014/main" id="{48F756AE-725F-438F-931F-D153FF110002}"/>
              </a:ext>
            </a:extLst>
          </p:cNvPr>
          <p:cNvSpPr>
            <a:spLocks noGrp="1"/>
          </p:cNvSpPr>
          <p:nvPr>
            <p:ph type="pic" sz="quarter" idx="12" hasCustomPrompt="1"/>
          </p:nvPr>
        </p:nvSpPr>
        <p:spPr>
          <a:xfrm>
            <a:off x="2514600" y="1900237"/>
            <a:ext cx="3479800" cy="1958975"/>
          </a:xfrm>
          <a:blipFill>
            <a:blip r:embed="rId2"/>
            <a:stretch>
              <a:fillRect/>
            </a:stretch>
          </a:blipFill>
        </p:spPr>
        <p:txBody>
          <a:bodyPr/>
          <a:lstStyle>
            <a:lvl1pPr marL="0" inden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center icon to add picture</a:t>
            </a:r>
          </a:p>
          <a:p>
            <a:endParaRPr lang="en-US"/>
          </a:p>
        </p:txBody>
      </p:sp>
      <p:sp>
        <p:nvSpPr>
          <p:cNvPr id="12" name="Picture Placeholder 5">
            <a:extLst>
              <a:ext uri="{FF2B5EF4-FFF2-40B4-BE49-F238E27FC236}">
                <a16:creationId xmlns:a16="http://schemas.microsoft.com/office/drawing/2014/main" id="{226454FC-F739-4F76-805F-5D1C37E1FCE0}"/>
              </a:ext>
            </a:extLst>
          </p:cNvPr>
          <p:cNvSpPr>
            <a:spLocks noGrp="1"/>
          </p:cNvSpPr>
          <p:nvPr>
            <p:ph type="pic" sz="quarter" idx="13" hasCustomPrompt="1"/>
          </p:nvPr>
        </p:nvSpPr>
        <p:spPr>
          <a:xfrm>
            <a:off x="2514600" y="4062495"/>
            <a:ext cx="3479800" cy="1958975"/>
          </a:xfrm>
          <a:blipFill>
            <a:blip r:embed="rId2"/>
            <a:stretch>
              <a:fillRect/>
            </a:stretch>
          </a:blipFill>
        </p:spPr>
        <p:txBody>
          <a:bodyPr/>
          <a:lstStyle>
            <a:lvl1pPr marL="0" inden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center icon to add picture</a:t>
            </a:r>
          </a:p>
          <a:p>
            <a:endParaRPr lang="en-US"/>
          </a:p>
        </p:txBody>
      </p:sp>
      <p:sp>
        <p:nvSpPr>
          <p:cNvPr id="13" name="Picture Placeholder 5">
            <a:extLst>
              <a:ext uri="{FF2B5EF4-FFF2-40B4-BE49-F238E27FC236}">
                <a16:creationId xmlns:a16="http://schemas.microsoft.com/office/drawing/2014/main" id="{216D0D47-0BCB-4FD5-95E5-4947C88CDB19}"/>
              </a:ext>
            </a:extLst>
          </p:cNvPr>
          <p:cNvSpPr>
            <a:spLocks noGrp="1"/>
          </p:cNvSpPr>
          <p:nvPr>
            <p:ph type="pic" sz="quarter" idx="14" hasCustomPrompt="1"/>
          </p:nvPr>
        </p:nvSpPr>
        <p:spPr>
          <a:xfrm>
            <a:off x="6197600" y="4062812"/>
            <a:ext cx="3479800" cy="1958975"/>
          </a:xfrm>
          <a:blipFill>
            <a:blip r:embed="rId2"/>
            <a:stretch>
              <a:fillRect/>
            </a:stretch>
          </a:blipFill>
        </p:spPr>
        <p:txBody>
          <a:bodyPr/>
          <a:lstStyle>
            <a:lvl1pPr marL="0" inden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center icon to add picture</a:t>
            </a:r>
          </a:p>
          <a:p>
            <a:endParaRPr lang="en-US"/>
          </a:p>
        </p:txBody>
      </p:sp>
    </p:spTree>
    <p:extLst>
      <p:ext uri="{BB962C8B-B14F-4D97-AF65-F5344CB8AC3E}">
        <p14:creationId xmlns:p14="http://schemas.microsoft.com/office/powerpoint/2010/main" val="93754050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Pictures Horiz Left Factor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39EAC-5480-EC43-B482-3DB4AB26B85E}"/>
              </a:ext>
            </a:extLst>
          </p:cNvPr>
          <p:cNvSpPr>
            <a:spLocks noGrp="1"/>
          </p:cNvSpPr>
          <p:nvPr>
            <p:ph type="title" hasCustomPrompt="1"/>
          </p:nvPr>
        </p:nvSpPr>
        <p:spPr/>
        <p:txBody>
          <a:bodyPr/>
          <a:lstStyle>
            <a:lvl1pPr>
              <a:defRPr>
                <a:solidFill>
                  <a:srgbClr val="003764"/>
                </a:solidFill>
                <a:latin typeface="Rockwell" panose="02060603020205020403" pitchFamily="18" charset="0"/>
              </a:defRPr>
            </a:lvl1pPr>
          </a:lstStyle>
          <a:p>
            <a:r>
              <a:rPr lang="en-US"/>
              <a:t>Click To Edit Title</a:t>
            </a:r>
          </a:p>
        </p:txBody>
      </p:sp>
      <p:sp>
        <p:nvSpPr>
          <p:cNvPr id="4" name="Picture Placeholder 3">
            <a:extLst>
              <a:ext uri="{FF2B5EF4-FFF2-40B4-BE49-F238E27FC236}">
                <a16:creationId xmlns:a16="http://schemas.microsoft.com/office/drawing/2014/main" id="{CCB780A7-472F-4BB1-96A5-04D360EA0D4E}"/>
              </a:ext>
            </a:extLst>
          </p:cNvPr>
          <p:cNvSpPr>
            <a:spLocks noGrp="1"/>
          </p:cNvSpPr>
          <p:nvPr>
            <p:ph type="pic" sz="quarter" idx="10" hasCustomPrompt="1"/>
          </p:nvPr>
        </p:nvSpPr>
        <p:spPr>
          <a:xfrm>
            <a:off x="381000" y="1812925"/>
            <a:ext cx="7377113" cy="4165600"/>
          </a:xfrm>
          <a:blipFill>
            <a:blip r:embed="rId2"/>
            <a:stretch>
              <a:fillRect/>
            </a:stretch>
          </a:blipFill>
        </p:spPr>
        <p:txBody>
          <a:bodyPr/>
          <a:lstStyle>
            <a:lvl1pPr marL="0" indent="0">
              <a:buFontTx/>
              <a:buNone/>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Click center icon to add picture</a:t>
            </a:r>
          </a:p>
          <a:p>
            <a:endParaRPr lang="en-US"/>
          </a:p>
        </p:txBody>
      </p:sp>
      <p:sp>
        <p:nvSpPr>
          <p:cNvPr id="6" name="Picture Placeholder 5">
            <a:extLst>
              <a:ext uri="{FF2B5EF4-FFF2-40B4-BE49-F238E27FC236}">
                <a16:creationId xmlns:a16="http://schemas.microsoft.com/office/drawing/2014/main" id="{6D5E795E-6B5C-4D3E-BF93-0BE258425CA0}"/>
              </a:ext>
            </a:extLst>
          </p:cNvPr>
          <p:cNvSpPr>
            <a:spLocks noGrp="1"/>
          </p:cNvSpPr>
          <p:nvPr>
            <p:ph type="pic" sz="quarter" idx="11" hasCustomPrompt="1"/>
          </p:nvPr>
        </p:nvSpPr>
        <p:spPr>
          <a:xfrm>
            <a:off x="7948613" y="1824778"/>
            <a:ext cx="3024187" cy="4165600"/>
          </a:xfrm>
          <a:blipFill>
            <a:blip r:embed="rId3"/>
            <a:stretch>
              <a:fillRect/>
            </a:stretch>
          </a:blipFill>
        </p:spPr>
        <p:txBody>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center icon to add picture</a:t>
            </a:r>
          </a:p>
          <a:p>
            <a:endParaRPr lang="en-US"/>
          </a:p>
        </p:txBody>
      </p:sp>
    </p:spTree>
    <p:extLst>
      <p:ext uri="{BB962C8B-B14F-4D97-AF65-F5344CB8AC3E}">
        <p14:creationId xmlns:p14="http://schemas.microsoft.com/office/powerpoint/2010/main" val="581766876"/>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Pictures Vert Left Factor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39EAC-5480-EC43-B482-3DB4AB26B85E}"/>
              </a:ext>
            </a:extLst>
          </p:cNvPr>
          <p:cNvSpPr>
            <a:spLocks noGrp="1"/>
          </p:cNvSpPr>
          <p:nvPr>
            <p:ph type="title" hasCustomPrompt="1"/>
          </p:nvPr>
        </p:nvSpPr>
        <p:spPr/>
        <p:txBody>
          <a:bodyPr/>
          <a:lstStyle>
            <a:lvl1pPr>
              <a:defRPr>
                <a:solidFill>
                  <a:srgbClr val="003764"/>
                </a:solidFill>
                <a:latin typeface="Rockwell" panose="02060603020205020403" pitchFamily="18" charset="0"/>
              </a:defRPr>
            </a:lvl1pPr>
          </a:lstStyle>
          <a:p>
            <a:r>
              <a:rPr lang="en-US"/>
              <a:t>Click to edit title</a:t>
            </a:r>
          </a:p>
        </p:txBody>
      </p:sp>
      <p:sp>
        <p:nvSpPr>
          <p:cNvPr id="7" name="Picture Placeholder 3">
            <a:extLst>
              <a:ext uri="{FF2B5EF4-FFF2-40B4-BE49-F238E27FC236}">
                <a16:creationId xmlns:a16="http://schemas.microsoft.com/office/drawing/2014/main" id="{7B35AF0F-D903-4DFB-A00F-BD9F2B4A7926}"/>
              </a:ext>
            </a:extLst>
          </p:cNvPr>
          <p:cNvSpPr>
            <a:spLocks noGrp="1"/>
          </p:cNvSpPr>
          <p:nvPr>
            <p:ph type="pic" sz="quarter" idx="10" hasCustomPrompt="1"/>
          </p:nvPr>
        </p:nvSpPr>
        <p:spPr>
          <a:xfrm>
            <a:off x="3581400" y="1813566"/>
            <a:ext cx="7377113" cy="4165600"/>
          </a:xfrm>
          <a:blipFill>
            <a:blip r:embed="rId2"/>
            <a:stretch>
              <a:fillRect/>
            </a:stretch>
          </a:blipFill>
        </p:spPr>
        <p:txBody>
          <a:bodyPr/>
          <a:lstStyle>
            <a:lvl1pPr marL="0" indent="0">
              <a:buFontTx/>
              <a:buNone/>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Click center icon to add picture</a:t>
            </a:r>
          </a:p>
          <a:p>
            <a:endParaRPr lang="en-US"/>
          </a:p>
        </p:txBody>
      </p:sp>
      <p:sp>
        <p:nvSpPr>
          <p:cNvPr id="8" name="Picture Placeholder 5">
            <a:extLst>
              <a:ext uri="{FF2B5EF4-FFF2-40B4-BE49-F238E27FC236}">
                <a16:creationId xmlns:a16="http://schemas.microsoft.com/office/drawing/2014/main" id="{68FD977C-CEE3-4FC5-A1B1-569B49B1C2E4}"/>
              </a:ext>
            </a:extLst>
          </p:cNvPr>
          <p:cNvSpPr>
            <a:spLocks noGrp="1"/>
          </p:cNvSpPr>
          <p:nvPr>
            <p:ph type="pic" sz="quarter" idx="11" hasCustomPrompt="1"/>
          </p:nvPr>
        </p:nvSpPr>
        <p:spPr>
          <a:xfrm>
            <a:off x="381000" y="1813566"/>
            <a:ext cx="3024187" cy="4165600"/>
          </a:xfrm>
          <a:blipFill>
            <a:blip r:embed="rId3"/>
            <a:stretch>
              <a:fillRect/>
            </a:stretch>
          </a:blipFill>
        </p:spPr>
        <p:txBody>
          <a:bodyPr/>
          <a:lstStyle>
            <a:lvl1pPr marL="0" indent="0">
              <a:buNone/>
              <a:defRPr b="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center icon to add picture</a:t>
            </a:r>
          </a:p>
          <a:p>
            <a:endParaRPr lang="en-US"/>
          </a:p>
        </p:txBody>
      </p:sp>
    </p:spTree>
    <p:extLst>
      <p:ext uri="{BB962C8B-B14F-4D97-AF65-F5344CB8AC3E}">
        <p14:creationId xmlns:p14="http://schemas.microsoft.com/office/powerpoint/2010/main" val="278322480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Full Page Prohib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6C29A-6FE2-1541-A13A-7B4A3A41E9A9}"/>
              </a:ext>
            </a:extLst>
          </p:cNvPr>
          <p:cNvSpPr>
            <a:spLocks noGrp="1"/>
          </p:cNvSpPr>
          <p:nvPr>
            <p:ph type="title" hasCustomPrompt="1"/>
          </p:nvPr>
        </p:nvSpPr>
        <p:spPr>
          <a:xfrm>
            <a:off x="380999" y="381000"/>
            <a:ext cx="11429999" cy="1309688"/>
          </a:xfrm>
        </p:spPr>
        <p:txBody>
          <a:bodyPr/>
          <a:lstStyle>
            <a:lvl1pPr marL="9525" indent="0">
              <a:tabLst/>
              <a:defRPr>
                <a:solidFill>
                  <a:srgbClr val="003764"/>
                </a:solidFill>
              </a:defRPr>
            </a:lvl1pPr>
          </a:lstStyle>
          <a:p>
            <a:r>
              <a:rPr lang="en-US"/>
              <a:t>CONTENT SLIDE (1-COLUMN, NO PICTURE)</a:t>
            </a:r>
          </a:p>
        </p:txBody>
      </p:sp>
      <p:sp>
        <p:nvSpPr>
          <p:cNvPr id="3" name="Content Placeholder 2">
            <a:extLst>
              <a:ext uri="{FF2B5EF4-FFF2-40B4-BE49-F238E27FC236}">
                <a16:creationId xmlns:a16="http://schemas.microsoft.com/office/drawing/2014/main" id="{A93E0102-2FC2-1D4F-8554-0AEA981D70A0}"/>
              </a:ext>
            </a:extLst>
          </p:cNvPr>
          <p:cNvSpPr>
            <a:spLocks noGrp="1"/>
          </p:cNvSpPr>
          <p:nvPr>
            <p:ph idx="1"/>
          </p:nvPr>
        </p:nvSpPr>
        <p:spPr/>
        <p:txBody>
          <a:bodyPr/>
          <a:lstStyle>
            <a:lvl1pPr>
              <a:defRPr>
                <a:solidFill>
                  <a:srgbClr val="003764"/>
                </a:solidFill>
              </a:defRPr>
            </a:lvl1pPr>
            <a:lvl2pPr>
              <a:defRPr>
                <a:solidFill>
                  <a:srgbClr val="003764"/>
                </a:solidFill>
              </a:defRPr>
            </a:lvl2pPr>
            <a:lvl3pPr>
              <a:defRPr>
                <a:solidFill>
                  <a:srgbClr val="003764"/>
                </a:solidFill>
              </a:defRPr>
            </a:lvl3pPr>
            <a:lvl4pPr>
              <a:defRPr>
                <a:solidFill>
                  <a:srgbClr val="003764"/>
                </a:solidFill>
              </a:defRPr>
            </a:lvl4pPr>
            <a:lvl5pPr>
              <a:defRPr>
                <a:solidFill>
                  <a:srgbClr val="00376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795935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Content 2 Columns Prohib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1A91-A45C-2841-9C87-79CA5E71E3B3}"/>
              </a:ext>
            </a:extLst>
          </p:cNvPr>
          <p:cNvSpPr>
            <a:spLocks noGrp="1"/>
          </p:cNvSpPr>
          <p:nvPr>
            <p:ph type="title" hasCustomPrompt="1"/>
          </p:nvPr>
        </p:nvSpPr>
        <p:spPr/>
        <p:txBody>
          <a:bodyPr/>
          <a:lstStyle>
            <a:lvl1pPr>
              <a:defRPr>
                <a:solidFill>
                  <a:srgbClr val="003764"/>
                </a:solidFill>
              </a:defRPr>
            </a:lvl1pPr>
          </a:lstStyle>
          <a:p>
            <a:r>
              <a:rPr lang="en-US"/>
              <a:t>CONTENT SLIDE (2-COLUMN, NO PICTURE)</a:t>
            </a:r>
          </a:p>
        </p:txBody>
      </p:sp>
      <p:sp>
        <p:nvSpPr>
          <p:cNvPr id="3" name="Content Placeholder 2">
            <a:extLst>
              <a:ext uri="{FF2B5EF4-FFF2-40B4-BE49-F238E27FC236}">
                <a16:creationId xmlns:a16="http://schemas.microsoft.com/office/drawing/2014/main" id="{F57C3057-E734-4A4B-ACE8-204A793A3CEF}"/>
              </a:ext>
            </a:extLst>
          </p:cNvPr>
          <p:cNvSpPr>
            <a:spLocks noGrp="1"/>
          </p:cNvSpPr>
          <p:nvPr>
            <p:ph sz="half" idx="1"/>
          </p:nvPr>
        </p:nvSpPr>
        <p:spPr>
          <a:xfrm>
            <a:off x="381000" y="1845984"/>
            <a:ext cx="5471160" cy="4178932"/>
          </a:xfrm>
        </p:spPr>
        <p:txBody>
          <a:bodyPr/>
          <a:lstStyle>
            <a:lvl1pPr>
              <a:defRPr>
                <a:solidFill>
                  <a:srgbClr val="003764"/>
                </a:solidFill>
              </a:defRPr>
            </a:lvl1pPr>
            <a:lvl2pPr>
              <a:defRPr>
                <a:solidFill>
                  <a:srgbClr val="003764"/>
                </a:solidFill>
              </a:defRPr>
            </a:lvl2pPr>
            <a:lvl3pPr>
              <a:defRPr>
                <a:solidFill>
                  <a:srgbClr val="003764"/>
                </a:solidFill>
              </a:defRPr>
            </a:lvl3pPr>
            <a:lvl4pPr>
              <a:defRPr>
                <a:solidFill>
                  <a:srgbClr val="003764"/>
                </a:solidFill>
              </a:defRPr>
            </a:lvl4pPr>
            <a:lvl5pPr>
              <a:defRPr>
                <a:solidFill>
                  <a:srgbClr val="00376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2A0BC4-56E6-9A46-8ECB-7A79A0DF6584}"/>
              </a:ext>
            </a:extLst>
          </p:cNvPr>
          <p:cNvSpPr>
            <a:spLocks noGrp="1"/>
          </p:cNvSpPr>
          <p:nvPr>
            <p:ph sz="half" idx="2"/>
          </p:nvPr>
        </p:nvSpPr>
        <p:spPr>
          <a:xfrm>
            <a:off x="6337663" y="1845465"/>
            <a:ext cx="5471160" cy="4175754"/>
          </a:xfrm>
        </p:spPr>
        <p:txBody>
          <a:bodyPr/>
          <a:lstStyle>
            <a:lvl1pPr>
              <a:defRPr>
                <a:solidFill>
                  <a:srgbClr val="003764"/>
                </a:solidFill>
              </a:defRPr>
            </a:lvl1pPr>
            <a:lvl2pPr>
              <a:defRPr>
                <a:solidFill>
                  <a:srgbClr val="003764"/>
                </a:solidFill>
              </a:defRPr>
            </a:lvl2pPr>
            <a:lvl3pPr>
              <a:defRPr>
                <a:solidFill>
                  <a:srgbClr val="003764"/>
                </a:solidFill>
              </a:defRPr>
            </a:lvl3pPr>
            <a:lvl4pPr>
              <a:defRPr>
                <a:solidFill>
                  <a:srgbClr val="003764"/>
                </a:solidFill>
              </a:defRPr>
            </a:lvl4pPr>
            <a:lvl5pPr>
              <a:defRPr>
                <a:solidFill>
                  <a:srgbClr val="00376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822807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Left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1A91-A45C-2841-9C87-79CA5E71E3B3}"/>
              </a:ext>
            </a:extLst>
          </p:cNvPr>
          <p:cNvSpPr>
            <a:spLocks noGrp="1"/>
          </p:cNvSpPr>
          <p:nvPr>
            <p:ph type="title" hasCustomPrompt="1"/>
          </p:nvPr>
        </p:nvSpPr>
        <p:spPr/>
        <p:txBody>
          <a:bodyPr/>
          <a:lstStyle>
            <a:lvl1pPr>
              <a:defRPr>
                <a:solidFill>
                  <a:srgbClr val="003764"/>
                </a:solidFill>
              </a:defRPr>
            </a:lvl1pPr>
          </a:lstStyle>
          <a:p>
            <a:r>
              <a:rPr lang="en-US"/>
              <a:t>CONTENT SLIDE (2-COLUMN, LEFT PICTURE)</a:t>
            </a:r>
          </a:p>
        </p:txBody>
      </p:sp>
      <p:sp>
        <p:nvSpPr>
          <p:cNvPr id="3" name="Content Placeholder 2">
            <a:extLst>
              <a:ext uri="{FF2B5EF4-FFF2-40B4-BE49-F238E27FC236}">
                <a16:creationId xmlns:a16="http://schemas.microsoft.com/office/drawing/2014/main" id="{F57C3057-E734-4A4B-ACE8-204A793A3CEF}"/>
              </a:ext>
            </a:extLst>
          </p:cNvPr>
          <p:cNvSpPr>
            <a:spLocks noGrp="1"/>
          </p:cNvSpPr>
          <p:nvPr>
            <p:ph sz="half" idx="1"/>
          </p:nvPr>
        </p:nvSpPr>
        <p:spPr>
          <a:xfrm>
            <a:off x="6342888" y="1843364"/>
            <a:ext cx="5468112" cy="4144962"/>
          </a:xfrm>
        </p:spPr>
        <p:txBody>
          <a:bodyPr/>
          <a:lstStyle>
            <a:lvl1pPr>
              <a:defRPr>
                <a:solidFill>
                  <a:srgbClr val="003764"/>
                </a:solidFill>
              </a:defRPr>
            </a:lvl1pPr>
            <a:lvl2pPr>
              <a:defRPr>
                <a:solidFill>
                  <a:srgbClr val="003764"/>
                </a:solidFill>
              </a:defRPr>
            </a:lvl2pPr>
            <a:lvl3pPr>
              <a:defRPr>
                <a:solidFill>
                  <a:srgbClr val="003764"/>
                </a:solidFill>
              </a:defRPr>
            </a:lvl3pPr>
            <a:lvl4pPr>
              <a:defRPr>
                <a:solidFill>
                  <a:srgbClr val="003764"/>
                </a:solidFill>
              </a:defRPr>
            </a:lvl4pPr>
            <a:lvl5pPr>
              <a:defRPr>
                <a:solidFill>
                  <a:srgbClr val="00376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C41B5E85-E69C-43EC-AD13-17806469B5AA}"/>
              </a:ext>
            </a:extLst>
          </p:cNvPr>
          <p:cNvSpPr>
            <a:spLocks noGrp="1"/>
          </p:cNvSpPr>
          <p:nvPr>
            <p:ph type="pic" sz="quarter" idx="10" hasCustomPrompt="1"/>
          </p:nvPr>
        </p:nvSpPr>
        <p:spPr>
          <a:xfrm>
            <a:off x="381759" y="1843363"/>
            <a:ext cx="5467350" cy="4144962"/>
          </a:xfrm>
          <a:blipFill>
            <a:blip r:embed="rId2"/>
            <a:stretch>
              <a:fillRect/>
            </a:stretch>
          </a:blipFill>
        </p:spPr>
        <p:txBody>
          <a:bodyPr/>
          <a:lstStyle>
            <a:lvl1pPr marL="0" indent="0">
              <a:buFontTx/>
              <a:buNone/>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Click center icon to add picture</a:t>
            </a:r>
          </a:p>
        </p:txBody>
      </p:sp>
    </p:spTree>
    <p:extLst>
      <p:ext uri="{BB962C8B-B14F-4D97-AF65-F5344CB8AC3E}">
        <p14:creationId xmlns:p14="http://schemas.microsoft.com/office/powerpoint/2010/main" val="66410633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Right Picture Prohib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1A91-A45C-2841-9C87-79CA5E71E3B3}"/>
              </a:ext>
            </a:extLst>
          </p:cNvPr>
          <p:cNvSpPr>
            <a:spLocks noGrp="1"/>
          </p:cNvSpPr>
          <p:nvPr>
            <p:ph type="title" hasCustomPrompt="1"/>
          </p:nvPr>
        </p:nvSpPr>
        <p:spPr/>
        <p:txBody>
          <a:bodyPr/>
          <a:lstStyle>
            <a:lvl1pPr>
              <a:defRPr>
                <a:solidFill>
                  <a:srgbClr val="003764"/>
                </a:solidFill>
              </a:defRPr>
            </a:lvl1pPr>
          </a:lstStyle>
          <a:p>
            <a:r>
              <a:rPr lang="en-US"/>
              <a:t>CONTENT SLIDE (2-COLUMN, RIGHT PICTURE)</a:t>
            </a:r>
          </a:p>
        </p:txBody>
      </p:sp>
      <p:sp>
        <p:nvSpPr>
          <p:cNvPr id="3" name="Content Placeholder 2">
            <a:extLst>
              <a:ext uri="{FF2B5EF4-FFF2-40B4-BE49-F238E27FC236}">
                <a16:creationId xmlns:a16="http://schemas.microsoft.com/office/drawing/2014/main" id="{F57C3057-E734-4A4B-ACE8-204A793A3CEF}"/>
              </a:ext>
            </a:extLst>
          </p:cNvPr>
          <p:cNvSpPr>
            <a:spLocks noGrp="1"/>
          </p:cNvSpPr>
          <p:nvPr>
            <p:ph sz="half" idx="1"/>
          </p:nvPr>
        </p:nvSpPr>
        <p:spPr>
          <a:xfrm>
            <a:off x="381000" y="1843363"/>
            <a:ext cx="5468112" cy="4144962"/>
          </a:xfrm>
        </p:spPr>
        <p:txBody>
          <a:bodyPr/>
          <a:lstStyle>
            <a:lvl1pPr>
              <a:defRPr>
                <a:solidFill>
                  <a:srgbClr val="003764"/>
                </a:solidFill>
              </a:defRPr>
            </a:lvl1pPr>
            <a:lvl2pPr>
              <a:defRPr>
                <a:solidFill>
                  <a:srgbClr val="003764"/>
                </a:solidFill>
              </a:defRPr>
            </a:lvl2pPr>
            <a:lvl3pPr>
              <a:defRPr>
                <a:solidFill>
                  <a:srgbClr val="003764"/>
                </a:solidFill>
              </a:defRPr>
            </a:lvl3pPr>
            <a:lvl4pPr>
              <a:defRPr>
                <a:solidFill>
                  <a:srgbClr val="003764"/>
                </a:solidFill>
              </a:defRPr>
            </a:lvl4pPr>
            <a:lvl5pPr>
              <a:defRPr>
                <a:solidFill>
                  <a:srgbClr val="00376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4010D4F2-2A29-415E-9EAB-16FDE069234D}"/>
              </a:ext>
            </a:extLst>
          </p:cNvPr>
          <p:cNvSpPr>
            <a:spLocks noGrp="1"/>
          </p:cNvSpPr>
          <p:nvPr>
            <p:ph type="pic" sz="quarter" idx="10" hasCustomPrompt="1"/>
          </p:nvPr>
        </p:nvSpPr>
        <p:spPr>
          <a:xfrm>
            <a:off x="6343650" y="1851949"/>
            <a:ext cx="5467350" cy="4144963"/>
          </a:xfrm>
          <a:blipFill>
            <a:blip r:embed="rId2"/>
            <a:stretch>
              <a:fillRect/>
            </a:stretch>
          </a:blipFill>
        </p:spPr>
        <p:txBody>
          <a:bodyPr/>
          <a:lstStyle>
            <a:lvl1pPr marL="0" indent="0">
              <a:buFontTx/>
              <a:buNone/>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Click center icon to add picture</a:t>
            </a:r>
          </a:p>
        </p:txBody>
      </p:sp>
    </p:spTree>
    <p:extLst>
      <p:ext uri="{BB962C8B-B14F-4D97-AF65-F5344CB8AC3E}">
        <p14:creationId xmlns:p14="http://schemas.microsoft.com/office/powerpoint/2010/main" val="23963888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R's Title Prohib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1A91-A45C-2841-9C87-79CA5E71E3B3}"/>
              </a:ext>
            </a:extLst>
          </p:cNvPr>
          <p:cNvSpPr>
            <a:spLocks noGrp="1"/>
          </p:cNvSpPr>
          <p:nvPr>
            <p:ph type="title" hasCustomPrompt="1"/>
          </p:nvPr>
        </p:nvSpPr>
        <p:spPr/>
        <p:txBody>
          <a:bodyPr/>
          <a:lstStyle>
            <a:lvl1pPr>
              <a:defRPr>
                <a:solidFill>
                  <a:srgbClr val="003764"/>
                </a:solidFill>
              </a:defRPr>
            </a:lvl1pPr>
          </a:lstStyle>
          <a:p>
            <a:r>
              <a:rPr lang="en-US"/>
              <a:t>4 IMAGES LAYOUT</a:t>
            </a:r>
          </a:p>
        </p:txBody>
      </p:sp>
      <p:sp>
        <p:nvSpPr>
          <p:cNvPr id="6" name="Picture Placeholder 5">
            <a:extLst>
              <a:ext uri="{FF2B5EF4-FFF2-40B4-BE49-F238E27FC236}">
                <a16:creationId xmlns:a16="http://schemas.microsoft.com/office/drawing/2014/main" id="{DD2CB73E-8890-4850-A249-98085C180BAF}"/>
              </a:ext>
            </a:extLst>
          </p:cNvPr>
          <p:cNvSpPr>
            <a:spLocks noGrp="1"/>
          </p:cNvSpPr>
          <p:nvPr>
            <p:ph type="pic" sz="quarter" idx="11" hasCustomPrompt="1"/>
          </p:nvPr>
        </p:nvSpPr>
        <p:spPr>
          <a:xfrm>
            <a:off x="6197600" y="1900238"/>
            <a:ext cx="3479800" cy="1958975"/>
          </a:xfrm>
          <a:blipFill>
            <a:blip r:embed="rId2"/>
            <a:stretch>
              <a:fillRect/>
            </a:stretch>
          </a:blipFill>
        </p:spPr>
        <p:txBody>
          <a:bodyPr/>
          <a:lstStyle>
            <a:lvl1pPr marL="0" inden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center icon to add picture</a:t>
            </a:r>
          </a:p>
          <a:p>
            <a:endParaRPr lang="en-US"/>
          </a:p>
        </p:txBody>
      </p:sp>
      <p:sp>
        <p:nvSpPr>
          <p:cNvPr id="11" name="Picture Placeholder 5">
            <a:extLst>
              <a:ext uri="{FF2B5EF4-FFF2-40B4-BE49-F238E27FC236}">
                <a16:creationId xmlns:a16="http://schemas.microsoft.com/office/drawing/2014/main" id="{48F756AE-725F-438F-931F-D153FF110002}"/>
              </a:ext>
            </a:extLst>
          </p:cNvPr>
          <p:cNvSpPr>
            <a:spLocks noGrp="1"/>
          </p:cNvSpPr>
          <p:nvPr>
            <p:ph type="pic" sz="quarter" idx="12" hasCustomPrompt="1"/>
          </p:nvPr>
        </p:nvSpPr>
        <p:spPr>
          <a:xfrm>
            <a:off x="2514600" y="1900237"/>
            <a:ext cx="3479800" cy="1958975"/>
          </a:xfrm>
          <a:blipFill>
            <a:blip r:embed="rId2"/>
            <a:stretch>
              <a:fillRect/>
            </a:stretch>
          </a:blipFill>
        </p:spPr>
        <p:txBody>
          <a:bodyPr/>
          <a:lstStyle>
            <a:lvl1pPr marL="0" inden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center icon to add picture</a:t>
            </a:r>
          </a:p>
          <a:p>
            <a:endParaRPr lang="en-US"/>
          </a:p>
        </p:txBody>
      </p:sp>
      <p:sp>
        <p:nvSpPr>
          <p:cNvPr id="12" name="Picture Placeholder 5">
            <a:extLst>
              <a:ext uri="{FF2B5EF4-FFF2-40B4-BE49-F238E27FC236}">
                <a16:creationId xmlns:a16="http://schemas.microsoft.com/office/drawing/2014/main" id="{226454FC-F739-4F76-805F-5D1C37E1FCE0}"/>
              </a:ext>
            </a:extLst>
          </p:cNvPr>
          <p:cNvSpPr>
            <a:spLocks noGrp="1"/>
          </p:cNvSpPr>
          <p:nvPr>
            <p:ph type="pic" sz="quarter" idx="13" hasCustomPrompt="1"/>
          </p:nvPr>
        </p:nvSpPr>
        <p:spPr>
          <a:xfrm>
            <a:off x="2514600" y="4062495"/>
            <a:ext cx="3479800" cy="1958975"/>
          </a:xfrm>
          <a:blipFill>
            <a:blip r:embed="rId2"/>
            <a:stretch>
              <a:fillRect/>
            </a:stretch>
          </a:blipFill>
        </p:spPr>
        <p:txBody>
          <a:bodyPr/>
          <a:lstStyle>
            <a:lvl1pPr marL="0" inden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center icon to add picture</a:t>
            </a:r>
          </a:p>
          <a:p>
            <a:endParaRPr lang="en-US"/>
          </a:p>
        </p:txBody>
      </p:sp>
      <p:sp>
        <p:nvSpPr>
          <p:cNvPr id="13" name="Picture Placeholder 5">
            <a:extLst>
              <a:ext uri="{FF2B5EF4-FFF2-40B4-BE49-F238E27FC236}">
                <a16:creationId xmlns:a16="http://schemas.microsoft.com/office/drawing/2014/main" id="{216D0D47-0BCB-4FD5-95E5-4947C88CDB19}"/>
              </a:ext>
            </a:extLst>
          </p:cNvPr>
          <p:cNvSpPr>
            <a:spLocks noGrp="1"/>
          </p:cNvSpPr>
          <p:nvPr>
            <p:ph type="pic" sz="quarter" idx="14" hasCustomPrompt="1"/>
          </p:nvPr>
        </p:nvSpPr>
        <p:spPr>
          <a:xfrm>
            <a:off x="6197600" y="4062812"/>
            <a:ext cx="3479800" cy="1958975"/>
          </a:xfrm>
          <a:blipFill>
            <a:blip r:embed="rId2"/>
            <a:stretch>
              <a:fillRect/>
            </a:stretch>
          </a:blipFill>
        </p:spPr>
        <p:txBody>
          <a:bodyPr/>
          <a:lstStyle>
            <a:lvl1pPr marL="0" indent="0">
              <a:buNone/>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center icon to add picture</a:t>
            </a:r>
          </a:p>
          <a:p>
            <a:endParaRPr lang="en-US"/>
          </a:p>
        </p:txBody>
      </p:sp>
    </p:spTree>
    <p:extLst>
      <p:ext uri="{BB962C8B-B14F-4D97-AF65-F5344CB8AC3E}">
        <p14:creationId xmlns:p14="http://schemas.microsoft.com/office/powerpoint/2010/main" val="101894625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ubtitle Slide Prohib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00D7D-E3C8-474C-B0F3-6EB90B847144}"/>
              </a:ext>
            </a:extLst>
          </p:cNvPr>
          <p:cNvSpPr>
            <a:spLocks noGrp="1"/>
          </p:cNvSpPr>
          <p:nvPr>
            <p:ph type="title" hasCustomPrompt="1"/>
          </p:nvPr>
        </p:nvSpPr>
        <p:spPr>
          <a:xfrm>
            <a:off x="831850" y="1470026"/>
            <a:ext cx="10515600" cy="2852737"/>
          </a:xfrm>
        </p:spPr>
        <p:txBody>
          <a:bodyPr anchor="ctr"/>
          <a:lstStyle>
            <a:lvl1pPr algn="ctr">
              <a:defRPr sz="6000" baseline="0">
                <a:solidFill>
                  <a:srgbClr val="003764"/>
                </a:solidFill>
                <a:latin typeface="Franklin Gothic Medium" panose="020B0603020102020204" pitchFamily="34" charset="0"/>
              </a:defRPr>
            </a:lvl1pPr>
          </a:lstStyle>
          <a:p>
            <a:r>
              <a:rPr lang="en-US"/>
              <a:t>SUBTITLE PROHIBITION</a:t>
            </a:r>
          </a:p>
        </p:txBody>
      </p:sp>
      <p:sp>
        <p:nvSpPr>
          <p:cNvPr id="3" name="Text Placeholder 2">
            <a:extLst>
              <a:ext uri="{FF2B5EF4-FFF2-40B4-BE49-F238E27FC236}">
                <a16:creationId xmlns:a16="http://schemas.microsoft.com/office/drawing/2014/main" id="{2776683A-B057-A84D-BE0C-ABFCB78F8704}"/>
              </a:ext>
            </a:extLst>
          </p:cNvPr>
          <p:cNvSpPr>
            <a:spLocks noGrp="1"/>
          </p:cNvSpPr>
          <p:nvPr>
            <p:ph type="body" idx="1"/>
          </p:nvPr>
        </p:nvSpPr>
        <p:spPr>
          <a:xfrm>
            <a:off x="831850" y="4409441"/>
            <a:ext cx="10515600" cy="1680210"/>
          </a:xfrm>
        </p:spPr>
        <p:txBody>
          <a:bodyPr/>
          <a:lstStyle>
            <a:lvl1pPr marL="0" indent="0" algn="ctr">
              <a:buNone/>
              <a:defRPr sz="2400">
                <a:solidFill>
                  <a:srgbClr val="00376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013993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Pictures Horiz Left Prohib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39EAC-5480-EC43-B482-3DB4AB26B85E}"/>
              </a:ext>
            </a:extLst>
          </p:cNvPr>
          <p:cNvSpPr>
            <a:spLocks noGrp="1"/>
          </p:cNvSpPr>
          <p:nvPr>
            <p:ph type="title" hasCustomPrompt="1"/>
          </p:nvPr>
        </p:nvSpPr>
        <p:spPr/>
        <p:txBody>
          <a:bodyPr/>
          <a:lstStyle>
            <a:lvl1pPr>
              <a:defRPr>
                <a:solidFill>
                  <a:srgbClr val="003764"/>
                </a:solidFill>
              </a:defRPr>
            </a:lvl1pPr>
          </a:lstStyle>
          <a:p>
            <a:r>
              <a:rPr lang="en-US"/>
              <a:t>CLICK TO EDIT TITLE</a:t>
            </a:r>
          </a:p>
        </p:txBody>
      </p:sp>
      <p:sp>
        <p:nvSpPr>
          <p:cNvPr id="4" name="Picture Placeholder 3">
            <a:extLst>
              <a:ext uri="{FF2B5EF4-FFF2-40B4-BE49-F238E27FC236}">
                <a16:creationId xmlns:a16="http://schemas.microsoft.com/office/drawing/2014/main" id="{CCB780A7-472F-4BB1-96A5-04D360EA0D4E}"/>
              </a:ext>
            </a:extLst>
          </p:cNvPr>
          <p:cNvSpPr>
            <a:spLocks noGrp="1"/>
          </p:cNvSpPr>
          <p:nvPr>
            <p:ph type="pic" sz="quarter" idx="10" hasCustomPrompt="1"/>
          </p:nvPr>
        </p:nvSpPr>
        <p:spPr>
          <a:xfrm>
            <a:off x="381000" y="1812925"/>
            <a:ext cx="7377113" cy="4165600"/>
          </a:xfrm>
          <a:blipFill>
            <a:blip r:embed="rId2"/>
            <a:stretch>
              <a:fillRect/>
            </a:stretch>
          </a:blipFill>
        </p:spPr>
        <p:txBody>
          <a:bodyPr/>
          <a:lstStyle>
            <a:lvl1pPr marL="0" indent="0">
              <a:buFontTx/>
              <a:buNone/>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Click center icon to add picture</a:t>
            </a:r>
          </a:p>
          <a:p>
            <a:endParaRPr lang="en-US"/>
          </a:p>
        </p:txBody>
      </p:sp>
      <p:sp>
        <p:nvSpPr>
          <p:cNvPr id="6" name="Picture Placeholder 5">
            <a:extLst>
              <a:ext uri="{FF2B5EF4-FFF2-40B4-BE49-F238E27FC236}">
                <a16:creationId xmlns:a16="http://schemas.microsoft.com/office/drawing/2014/main" id="{6D5E795E-6B5C-4D3E-BF93-0BE258425CA0}"/>
              </a:ext>
            </a:extLst>
          </p:cNvPr>
          <p:cNvSpPr>
            <a:spLocks noGrp="1"/>
          </p:cNvSpPr>
          <p:nvPr>
            <p:ph type="pic" sz="quarter" idx="11" hasCustomPrompt="1"/>
          </p:nvPr>
        </p:nvSpPr>
        <p:spPr>
          <a:xfrm>
            <a:off x="7948613" y="1824778"/>
            <a:ext cx="3024187" cy="4165600"/>
          </a:xfrm>
          <a:blipFill>
            <a:blip r:embed="rId3"/>
            <a:stretch>
              <a:fillRect/>
            </a:stretch>
          </a:blipFill>
        </p:spPr>
        <p:txBody>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center icon to add picture</a:t>
            </a:r>
          </a:p>
          <a:p>
            <a:endParaRPr lang="en-US"/>
          </a:p>
        </p:txBody>
      </p:sp>
    </p:spTree>
    <p:extLst>
      <p:ext uri="{BB962C8B-B14F-4D97-AF65-F5344CB8AC3E}">
        <p14:creationId xmlns:p14="http://schemas.microsoft.com/office/powerpoint/2010/main" val="167824914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Pictures Vert Left Prohib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39EAC-5480-EC43-B482-3DB4AB26B85E}"/>
              </a:ext>
            </a:extLst>
          </p:cNvPr>
          <p:cNvSpPr>
            <a:spLocks noGrp="1"/>
          </p:cNvSpPr>
          <p:nvPr>
            <p:ph type="title" hasCustomPrompt="1"/>
          </p:nvPr>
        </p:nvSpPr>
        <p:spPr/>
        <p:txBody>
          <a:bodyPr/>
          <a:lstStyle>
            <a:lvl1pPr>
              <a:defRPr>
                <a:solidFill>
                  <a:srgbClr val="003764"/>
                </a:solidFill>
              </a:defRPr>
            </a:lvl1pPr>
          </a:lstStyle>
          <a:p>
            <a:r>
              <a:rPr lang="en-US"/>
              <a:t>CLICK TO EDIT TITLE</a:t>
            </a:r>
          </a:p>
        </p:txBody>
      </p:sp>
      <p:sp>
        <p:nvSpPr>
          <p:cNvPr id="7" name="Picture Placeholder 3">
            <a:extLst>
              <a:ext uri="{FF2B5EF4-FFF2-40B4-BE49-F238E27FC236}">
                <a16:creationId xmlns:a16="http://schemas.microsoft.com/office/drawing/2014/main" id="{7B35AF0F-D903-4DFB-A00F-BD9F2B4A7926}"/>
              </a:ext>
            </a:extLst>
          </p:cNvPr>
          <p:cNvSpPr>
            <a:spLocks noGrp="1"/>
          </p:cNvSpPr>
          <p:nvPr>
            <p:ph type="pic" sz="quarter" idx="10" hasCustomPrompt="1"/>
          </p:nvPr>
        </p:nvSpPr>
        <p:spPr>
          <a:xfrm>
            <a:off x="3581400" y="1813566"/>
            <a:ext cx="7377113" cy="4165600"/>
          </a:xfrm>
          <a:blipFill>
            <a:blip r:embed="rId2"/>
            <a:stretch>
              <a:fillRect/>
            </a:stretch>
          </a:blipFill>
        </p:spPr>
        <p:txBody>
          <a:bodyPr/>
          <a:lstStyle>
            <a:lvl1pPr marL="0" indent="0">
              <a:buFontTx/>
              <a:buNone/>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Click center icon to add picture</a:t>
            </a:r>
          </a:p>
          <a:p>
            <a:endParaRPr lang="en-US"/>
          </a:p>
        </p:txBody>
      </p:sp>
      <p:sp>
        <p:nvSpPr>
          <p:cNvPr id="8" name="Picture Placeholder 5">
            <a:extLst>
              <a:ext uri="{FF2B5EF4-FFF2-40B4-BE49-F238E27FC236}">
                <a16:creationId xmlns:a16="http://schemas.microsoft.com/office/drawing/2014/main" id="{68FD977C-CEE3-4FC5-A1B1-569B49B1C2E4}"/>
              </a:ext>
            </a:extLst>
          </p:cNvPr>
          <p:cNvSpPr>
            <a:spLocks noGrp="1"/>
          </p:cNvSpPr>
          <p:nvPr>
            <p:ph type="pic" sz="quarter" idx="11" hasCustomPrompt="1"/>
          </p:nvPr>
        </p:nvSpPr>
        <p:spPr>
          <a:xfrm>
            <a:off x="381000" y="1813566"/>
            <a:ext cx="3024187" cy="4165600"/>
          </a:xfrm>
          <a:blipFill>
            <a:blip r:embed="rId3"/>
            <a:stretch>
              <a:fillRect/>
            </a:stretch>
          </a:blipFill>
        </p:spPr>
        <p:txBody>
          <a:bodyPr/>
          <a:lstStyle>
            <a:lvl1pPr marL="0" indent="0">
              <a:buNone/>
              <a:defRPr b="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center icon to add picture</a:t>
            </a:r>
          </a:p>
          <a:p>
            <a:endParaRPr lang="en-US"/>
          </a:p>
        </p:txBody>
      </p:sp>
    </p:spTree>
    <p:extLst>
      <p:ext uri="{BB962C8B-B14F-4D97-AF65-F5344CB8AC3E}">
        <p14:creationId xmlns:p14="http://schemas.microsoft.com/office/powerpoint/2010/main" val="284985770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2.emf"/><Relationship Id="rId5" Type="http://schemas.openxmlformats.org/officeDocument/2006/relationships/slideLayout" Target="../slideLayouts/slideLayout16.xml"/><Relationship Id="rId10"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D2AFD-6351-8C41-A38A-DBD8FEE3CDA4}"/>
              </a:ext>
            </a:extLst>
          </p:cNvPr>
          <p:cNvSpPr>
            <a:spLocks noGrp="1"/>
          </p:cNvSpPr>
          <p:nvPr>
            <p:ph type="title"/>
          </p:nvPr>
        </p:nvSpPr>
        <p:spPr>
          <a:xfrm>
            <a:off x="381000" y="388135"/>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320E0A-9783-074B-8DA6-6E78120714B1}"/>
              </a:ext>
            </a:extLst>
          </p:cNvPr>
          <p:cNvSpPr>
            <a:spLocks noGrp="1"/>
          </p:cNvSpPr>
          <p:nvPr>
            <p:ph type="body" idx="1"/>
          </p:nvPr>
        </p:nvSpPr>
        <p:spPr>
          <a:xfrm>
            <a:off x="380999" y="1825625"/>
            <a:ext cx="11430000" cy="409285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B3BD277E-9756-DA40-8B4F-0EE01D6EF9D5}"/>
              </a:ext>
            </a:extLst>
          </p:cNvPr>
          <p:cNvSpPr txBox="1"/>
          <p:nvPr userDrawn="1"/>
        </p:nvSpPr>
        <p:spPr>
          <a:xfrm>
            <a:off x="1688123" y="-663191"/>
            <a:ext cx="184731" cy="369332"/>
          </a:xfrm>
          <a:prstGeom prst="rect">
            <a:avLst/>
          </a:prstGeom>
          <a:noFill/>
        </p:spPr>
        <p:txBody>
          <a:bodyPr wrap="none" rtlCol="0">
            <a:spAutoFit/>
          </a:bodyPr>
          <a:lstStyle/>
          <a:p>
            <a:endParaRPr lang="en-US"/>
          </a:p>
        </p:txBody>
      </p:sp>
      <p:pic>
        <p:nvPicPr>
          <p:cNvPr id="6" name="Picture 5">
            <a:extLst>
              <a:ext uri="{FF2B5EF4-FFF2-40B4-BE49-F238E27FC236}">
                <a16:creationId xmlns:a16="http://schemas.microsoft.com/office/drawing/2014/main" id="{F802954E-A90E-4645-A203-FE6D1F4CDF28}"/>
              </a:ext>
            </a:extLst>
          </p:cNvPr>
          <p:cNvPicPr>
            <a:picLocks noChangeAspect="1"/>
          </p:cNvPicPr>
          <p:nvPr userDrawn="1"/>
        </p:nvPicPr>
        <p:blipFill rotWithShape="1">
          <a:blip r:embed="rId13">
            <a:extLst>
              <a:ext uri="{28A0092B-C50C-407E-A947-70E740481C1C}">
                <a14:useLocalDpi xmlns:a14="http://schemas.microsoft.com/office/drawing/2010/main"/>
              </a:ext>
            </a:extLst>
          </a:blip>
          <a:srcRect l="70173" r="22032" b="7592"/>
          <a:stretch/>
        </p:blipFill>
        <p:spPr>
          <a:xfrm>
            <a:off x="11232081" y="457200"/>
            <a:ext cx="959919" cy="6400800"/>
          </a:xfrm>
          <a:prstGeom prst="rect">
            <a:avLst/>
          </a:prstGeom>
        </p:spPr>
      </p:pic>
      <p:sp>
        <p:nvSpPr>
          <p:cNvPr id="7" name="Rectangle 6">
            <a:extLst>
              <a:ext uri="{FF2B5EF4-FFF2-40B4-BE49-F238E27FC236}">
                <a16:creationId xmlns:a16="http://schemas.microsoft.com/office/drawing/2014/main" id="{5B721C2F-5D9C-774B-B145-B07FB96E3BF5}"/>
              </a:ext>
            </a:extLst>
          </p:cNvPr>
          <p:cNvSpPr/>
          <p:nvPr userDrawn="1"/>
        </p:nvSpPr>
        <p:spPr>
          <a:xfrm>
            <a:off x="-8022" y="6406816"/>
            <a:ext cx="12200021" cy="457200"/>
          </a:xfrm>
          <a:prstGeom prst="rect">
            <a:avLst/>
          </a:prstGeom>
          <a:solidFill>
            <a:srgbClr val="00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F3438CF1-8133-FB4F-8BB2-129F6CEDA0B0}"/>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467845" y="6467008"/>
            <a:ext cx="2032603" cy="324784"/>
          </a:xfrm>
          <a:prstGeom prst="rect">
            <a:avLst/>
          </a:prstGeom>
        </p:spPr>
      </p:pic>
    </p:spTree>
    <p:extLst>
      <p:ext uri="{BB962C8B-B14F-4D97-AF65-F5344CB8AC3E}">
        <p14:creationId xmlns:p14="http://schemas.microsoft.com/office/powerpoint/2010/main" val="3709574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2" r:id="rId4"/>
    <p:sldLayoutId id="2147483661" r:id="rId5"/>
    <p:sldLayoutId id="2147483666" r:id="rId6"/>
    <p:sldLayoutId id="2147483651" r:id="rId7"/>
    <p:sldLayoutId id="2147483654" r:id="rId8"/>
    <p:sldLayoutId id="2147483674" r:id="rId9"/>
    <p:sldLayoutId id="2147483655" r:id="rId10"/>
    <p:sldLayoutId id="2147483656" r:id="rId11"/>
  </p:sldLayoutIdLst>
  <p:hf hdr="0" ftr="0" dt="0"/>
  <p:txStyles>
    <p:titleStyle>
      <a:lvl1pPr marL="9525" indent="0" algn="l" defTabSz="914400" rtl="0" eaLnBrk="1" latinLnBrk="0" hangingPunct="1">
        <a:lnSpc>
          <a:spcPct val="90000"/>
        </a:lnSpc>
        <a:spcBef>
          <a:spcPct val="0"/>
        </a:spcBef>
        <a:buNone/>
        <a:tabLst/>
        <a:defRPr sz="4400" b="0" i="0" kern="1200" cap="all" spc="100" baseline="0">
          <a:solidFill>
            <a:srgbClr val="003764"/>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spc="0" normalizeH="0" baseline="0">
          <a:solidFill>
            <a:srgbClr val="003764"/>
          </a:solidFill>
          <a:latin typeface="Avenir Next LT Pro Light"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0" normalizeH="0" baseline="0">
          <a:solidFill>
            <a:srgbClr val="003764"/>
          </a:solidFill>
          <a:latin typeface="Avenir Next LT Pro Light"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0" normalizeH="0" baseline="0">
          <a:solidFill>
            <a:srgbClr val="003764"/>
          </a:solidFill>
          <a:latin typeface="Avenir Next LT Pro Light"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0" normalizeH="0" baseline="0">
          <a:solidFill>
            <a:srgbClr val="003764"/>
          </a:solidFill>
          <a:latin typeface="Avenir Next LT Pro Light"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0" normalizeH="0" baseline="0">
          <a:solidFill>
            <a:srgbClr val="003764"/>
          </a:solidFill>
          <a:latin typeface="Avenir Next LT Pro Light"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40" userDrawn="1">
          <p15:clr>
            <a:srgbClr val="F26B43"/>
          </p15:clr>
        </p15:guide>
        <p15:guide id="4" pos="7440" userDrawn="1">
          <p15:clr>
            <a:srgbClr val="F26B43"/>
          </p15:clr>
        </p15:guide>
        <p15:guide id="5" orient="horz" pos="240" userDrawn="1">
          <p15:clr>
            <a:srgbClr val="F26B43"/>
          </p15:clr>
        </p15:guide>
        <p15:guide id="6" orient="horz" pos="40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D2AFD-6351-8C41-A38A-DBD8FEE3CDA4}"/>
              </a:ext>
            </a:extLst>
          </p:cNvPr>
          <p:cNvSpPr>
            <a:spLocks noGrp="1"/>
          </p:cNvSpPr>
          <p:nvPr>
            <p:ph type="title"/>
          </p:nvPr>
        </p:nvSpPr>
        <p:spPr>
          <a:xfrm>
            <a:off x="381000" y="388135"/>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320E0A-9783-074B-8DA6-6E78120714B1}"/>
              </a:ext>
            </a:extLst>
          </p:cNvPr>
          <p:cNvSpPr>
            <a:spLocks noGrp="1"/>
          </p:cNvSpPr>
          <p:nvPr>
            <p:ph type="body" idx="1"/>
          </p:nvPr>
        </p:nvSpPr>
        <p:spPr>
          <a:xfrm>
            <a:off x="380999" y="1825625"/>
            <a:ext cx="11430000" cy="409285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B3BD277E-9756-DA40-8B4F-0EE01D6EF9D5}"/>
              </a:ext>
            </a:extLst>
          </p:cNvPr>
          <p:cNvSpPr txBox="1"/>
          <p:nvPr userDrawn="1"/>
        </p:nvSpPr>
        <p:spPr>
          <a:xfrm>
            <a:off x="1688123" y="-663191"/>
            <a:ext cx="184731" cy="369332"/>
          </a:xfrm>
          <a:prstGeom prst="rect">
            <a:avLst/>
          </a:prstGeom>
          <a:noFill/>
        </p:spPr>
        <p:txBody>
          <a:bodyPr wrap="none" rtlCol="0">
            <a:spAutoFit/>
          </a:bodyPr>
          <a:lstStyle/>
          <a:p>
            <a:endParaRPr lang="en-US"/>
          </a:p>
        </p:txBody>
      </p:sp>
      <p:pic>
        <p:nvPicPr>
          <p:cNvPr id="6" name="Picture 5">
            <a:extLst>
              <a:ext uri="{FF2B5EF4-FFF2-40B4-BE49-F238E27FC236}">
                <a16:creationId xmlns:a16="http://schemas.microsoft.com/office/drawing/2014/main" id="{F802954E-A90E-4645-A203-FE6D1F4CDF28}"/>
              </a:ext>
            </a:extLst>
          </p:cNvPr>
          <p:cNvPicPr>
            <a:picLocks noChangeAspect="1"/>
          </p:cNvPicPr>
          <p:nvPr userDrawn="1"/>
        </p:nvPicPr>
        <p:blipFill rotWithShape="1">
          <a:blip r:embed="rId10">
            <a:extLst>
              <a:ext uri="{28A0092B-C50C-407E-A947-70E740481C1C}">
                <a14:useLocalDpi xmlns:a14="http://schemas.microsoft.com/office/drawing/2010/main"/>
              </a:ext>
            </a:extLst>
          </a:blip>
          <a:srcRect l="70173" r="22032" b="7592"/>
          <a:stretch/>
        </p:blipFill>
        <p:spPr>
          <a:xfrm>
            <a:off x="11232081" y="457200"/>
            <a:ext cx="959919" cy="6400800"/>
          </a:xfrm>
          <a:prstGeom prst="rect">
            <a:avLst/>
          </a:prstGeom>
        </p:spPr>
      </p:pic>
      <p:sp>
        <p:nvSpPr>
          <p:cNvPr id="7" name="Rectangle 6">
            <a:extLst>
              <a:ext uri="{FF2B5EF4-FFF2-40B4-BE49-F238E27FC236}">
                <a16:creationId xmlns:a16="http://schemas.microsoft.com/office/drawing/2014/main" id="{5B721C2F-5D9C-774B-B145-B07FB96E3BF5}"/>
              </a:ext>
            </a:extLst>
          </p:cNvPr>
          <p:cNvSpPr/>
          <p:nvPr userDrawn="1"/>
        </p:nvSpPr>
        <p:spPr>
          <a:xfrm>
            <a:off x="-8022" y="6406816"/>
            <a:ext cx="12200021" cy="457200"/>
          </a:xfrm>
          <a:prstGeom prst="rect">
            <a:avLst/>
          </a:prstGeom>
          <a:solidFill>
            <a:srgbClr val="00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F3438CF1-8133-FB4F-8BB2-129F6CEDA0B0}"/>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467845" y="6467008"/>
            <a:ext cx="2032603" cy="324784"/>
          </a:xfrm>
          <a:prstGeom prst="rect">
            <a:avLst/>
          </a:prstGeom>
        </p:spPr>
      </p:pic>
    </p:spTree>
    <p:extLst>
      <p:ext uri="{BB962C8B-B14F-4D97-AF65-F5344CB8AC3E}">
        <p14:creationId xmlns:p14="http://schemas.microsoft.com/office/powerpoint/2010/main" val="330164746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Lst>
  <p:hf hdr="0" ftr="0" dt="0"/>
  <p:txStyles>
    <p:titleStyle>
      <a:lvl1pPr marL="9525" indent="0" algn="l" defTabSz="914400" rtl="0" eaLnBrk="1" latinLnBrk="0" hangingPunct="1">
        <a:lnSpc>
          <a:spcPct val="90000"/>
        </a:lnSpc>
        <a:spcBef>
          <a:spcPct val="0"/>
        </a:spcBef>
        <a:buNone/>
        <a:tabLst/>
        <a:defRPr sz="4400" b="0" i="0" kern="1200" spc="100" baseline="0">
          <a:solidFill>
            <a:srgbClr val="003764"/>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spc="0" normalizeH="0" baseline="0">
          <a:solidFill>
            <a:srgbClr val="003764"/>
          </a:solidFill>
          <a:latin typeface="Avenir Next LT Pro Light"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0" normalizeH="0" baseline="0">
          <a:solidFill>
            <a:srgbClr val="003764"/>
          </a:solidFill>
          <a:latin typeface="Avenir Next LT Pro Light"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0" normalizeH="0" baseline="0">
          <a:solidFill>
            <a:srgbClr val="003764"/>
          </a:solidFill>
          <a:latin typeface="Avenir Next LT Pro Light"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0" normalizeH="0" baseline="0">
          <a:solidFill>
            <a:srgbClr val="003764"/>
          </a:solidFill>
          <a:latin typeface="Avenir Next LT Pro Light"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0" normalizeH="0" baseline="0">
          <a:solidFill>
            <a:srgbClr val="003764"/>
          </a:solidFill>
          <a:latin typeface="Avenir Next LT Pro Light"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40" userDrawn="1">
          <p15:clr>
            <a:srgbClr val="F26B43"/>
          </p15:clr>
        </p15:guide>
        <p15:guide id="4" pos="7440" userDrawn="1">
          <p15:clr>
            <a:srgbClr val="F26B43"/>
          </p15:clr>
        </p15:guide>
        <p15:guide id="5" orient="horz" pos="240" userDrawn="1">
          <p15:clr>
            <a:srgbClr val="F26B43"/>
          </p15:clr>
        </p15:guide>
        <p15:guide id="6" orient="horz" pos="40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1C_9BC24298.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35_350ED69E.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2B_58934B4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E660D-F32F-21A5-0D35-AD9EFFE09D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7F271E-340A-504A-5A1B-B4C738F4D69B}"/>
              </a:ext>
            </a:extLst>
          </p:cNvPr>
          <p:cNvSpPr>
            <a:spLocks noGrp="1"/>
          </p:cNvSpPr>
          <p:nvPr>
            <p:ph type="ctrTitle"/>
          </p:nvPr>
        </p:nvSpPr>
        <p:spPr>
          <a:xfrm>
            <a:off x="1529907" y="1473127"/>
            <a:ext cx="9144000" cy="2387600"/>
          </a:xfrm>
        </p:spPr>
        <p:txBody>
          <a:bodyPr/>
          <a:lstStyle/>
          <a:p>
            <a:r>
              <a:rPr lang="en-US" sz="2000" b="1">
                <a:latin typeface="Franklin Gothic Medium"/>
              </a:rPr>
              <a:t>Comparative Model Evaluation and Feature analysis for Network Intrusion Detection System</a:t>
            </a:r>
            <a:br>
              <a:rPr lang="en-US" sz="2000" b="1">
                <a:latin typeface="Franklin Gothic Medium"/>
              </a:rPr>
            </a:br>
            <a:endParaRPr lang="en-US">
              <a:latin typeface="Franklin Gothic Medium"/>
            </a:endParaRPr>
          </a:p>
        </p:txBody>
      </p:sp>
      <p:sp>
        <p:nvSpPr>
          <p:cNvPr id="3" name="Subtitle 2">
            <a:extLst>
              <a:ext uri="{FF2B5EF4-FFF2-40B4-BE49-F238E27FC236}">
                <a16:creationId xmlns:a16="http://schemas.microsoft.com/office/drawing/2014/main" id="{F31E2F48-3178-5A85-DA1A-9CD1E588C4F6}"/>
              </a:ext>
            </a:extLst>
          </p:cNvPr>
          <p:cNvSpPr>
            <a:spLocks noGrp="1"/>
          </p:cNvSpPr>
          <p:nvPr>
            <p:ph type="subTitle" idx="1"/>
          </p:nvPr>
        </p:nvSpPr>
        <p:spPr/>
        <p:txBody>
          <a:bodyPr>
            <a:normAutofit fontScale="92500" lnSpcReduction="10000"/>
          </a:bodyPr>
          <a:lstStyle/>
          <a:p>
            <a:r>
              <a:rPr lang="en-US">
                <a:latin typeface="Avenir Next LT Pro Light"/>
                <a:cs typeface="Arial"/>
              </a:rPr>
              <a:t>Presented By: Alisha Tak</a:t>
            </a:r>
            <a:endParaRPr lang="en-US"/>
          </a:p>
          <a:p>
            <a:r>
              <a:rPr lang="en-US">
                <a:latin typeface="Avenir Next LT Pro Light"/>
                <a:cs typeface="Arial"/>
              </a:rPr>
              <a:t>Thesis Advisor: Gokhan Kul</a:t>
            </a:r>
          </a:p>
          <a:p>
            <a:r>
              <a:rPr lang="en-US">
                <a:latin typeface="Avenir Next LT Pro Light"/>
                <a:cs typeface="Arial"/>
              </a:rPr>
              <a:t>Committee: Lance Fiondella, Firas Khatib, Ashokkumar Patel</a:t>
            </a:r>
          </a:p>
          <a:p>
            <a:r>
              <a:rPr lang="en-US">
                <a:latin typeface="Avenir Next LT Pro Light"/>
                <a:cs typeface="Arial"/>
              </a:rPr>
              <a:t>Dated: 06/20/2025</a:t>
            </a:r>
            <a:endParaRPr lang="en-US"/>
          </a:p>
        </p:txBody>
      </p:sp>
      <p:sp>
        <p:nvSpPr>
          <p:cNvPr id="5" name="Title 1">
            <a:extLst>
              <a:ext uri="{FF2B5EF4-FFF2-40B4-BE49-F238E27FC236}">
                <a16:creationId xmlns:a16="http://schemas.microsoft.com/office/drawing/2014/main" id="{CEEA0BAA-C3BD-FF55-2C5E-1E8EDB083FA9}"/>
              </a:ext>
            </a:extLst>
          </p:cNvPr>
          <p:cNvSpPr txBox="1">
            <a:spLocks/>
          </p:cNvSpPr>
          <p:nvPr/>
        </p:nvSpPr>
        <p:spPr>
          <a:xfrm>
            <a:off x="1524001" y="139128"/>
            <a:ext cx="9149906" cy="1579917"/>
          </a:xfrm>
          <a:prstGeom prst="rect">
            <a:avLst/>
          </a:prstGeom>
        </p:spPr>
        <p:txBody>
          <a:bodyPr vert="horz" lIns="91440" tIns="45720" rIns="91440" bIns="45720" rtlCol="0" anchor="ctr">
            <a:normAutofit fontScale="85000" lnSpcReduction="20000"/>
          </a:bodyPr>
          <a:lstStyle>
            <a:lvl1pPr marL="9525" indent="0" algn="ctr" defTabSz="914400" rtl="0" eaLnBrk="1" latinLnBrk="0" hangingPunct="1">
              <a:lnSpc>
                <a:spcPct val="90000"/>
              </a:lnSpc>
              <a:spcBef>
                <a:spcPct val="0"/>
              </a:spcBef>
              <a:buNone/>
              <a:tabLst/>
              <a:defRPr sz="5400" b="0" i="0" kern="1200" cap="all" spc="100" baseline="0">
                <a:solidFill>
                  <a:srgbClr val="003764"/>
                </a:solidFill>
                <a:latin typeface="Franklin Gothic Medium" panose="020B0603020102020204" pitchFamily="34" charset="0"/>
                <a:ea typeface="+mj-ea"/>
                <a:cs typeface="+mj-cs"/>
              </a:defRPr>
            </a:lvl1pPr>
          </a:lstStyle>
          <a:p>
            <a:br>
              <a:rPr lang="en-US" sz="2400" b="1">
                <a:latin typeface="Franklin Gothic Medium"/>
                <a:cs typeface="Times New Roman"/>
              </a:rPr>
            </a:br>
            <a:br>
              <a:rPr lang="en-US" sz="2400" b="1">
                <a:latin typeface="Franklin Gothic Medium"/>
                <a:cs typeface="Times New Roman"/>
              </a:rPr>
            </a:br>
            <a:br>
              <a:rPr lang="en-US" sz="2400" b="1">
                <a:latin typeface="Franklin Gothic Medium"/>
                <a:cs typeface="Times New Roman"/>
              </a:rPr>
            </a:br>
            <a:r>
              <a:rPr lang="en-US" sz="2900" b="1">
                <a:latin typeface="Franklin Gothic Medium"/>
              </a:rPr>
              <a:t>MS in Data science </a:t>
            </a:r>
            <a:br>
              <a:rPr lang="en-US" sz="2900" b="1">
                <a:latin typeface="Franklin Gothic Medium"/>
              </a:rPr>
            </a:br>
            <a:r>
              <a:rPr lang="en-US" sz="2900" b="1">
                <a:latin typeface="Franklin Gothic Medium"/>
              </a:rPr>
              <a:t>Thesis defense</a:t>
            </a:r>
            <a:br>
              <a:rPr lang="en-US" sz="2900" b="1">
                <a:latin typeface="Franklin Gothic Medium"/>
              </a:rPr>
            </a:br>
            <a:endParaRPr lang="en-US" sz="2900" b="1">
              <a:latin typeface="Franklin Gothic Medium"/>
            </a:endParaRPr>
          </a:p>
        </p:txBody>
      </p:sp>
      <p:pic>
        <p:nvPicPr>
          <p:cNvPr id="6" name="Picture 5" descr="incorrect logo use: rearrange">
            <a:extLst>
              <a:ext uri="{FF2B5EF4-FFF2-40B4-BE49-F238E27FC236}">
                <a16:creationId xmlns:a16="http://schemas.microsoft.com/office/drawing/2014/main" id="{ED9872B1-52B8-BEC7-BFBC-C80D442500D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5143500" y="2909736"/>
            <a:ext cx="1905000" cy="561975"/>
          </a:xfrm>
          <a:prstGeom prst="rect">
            <a:avLst/>
          </a:prstGeom>
        </p:spPr>
      </p:pic>
    </p:spTree>
    <p:extLst>
      <p:ext uri="{BB962C8B-B14F-4D97-AF65-F5344CB8AC3E}">
        <p14:creationId xmlns:p14="http://schemas.microsoft.com/office/powerpoint/2010/main" val="2613199512"/>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719CA-B286-239B-CCEB-E1446488AA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26CB1C-E720-7FC3-AD18-7B7194EEEA82}"/>
              </a:ext>
            </a:extLst>
          </p:cNvPr>
          <p:cNvSpPr>
            <a:spLocks noGrp="1"/>
          </p:cNvSpPr>
          <p:nvPr>
            <p:ph type="title"/>
          </p:nvPr>
        </p:nvSpPr>
        <p:spPr/>
        <p:txBody>
          <a:bodyPr/>
          <a:lstStyle/>
          <a:p>
            <a:r>
              <a:rPr lang="en-US">
                <a:latin typeface="Franklin Gothic Medium"/>
              </a:rPr>
              <a:t>Data Preprocessing</a:t>
            </a:r>
            <a:endParaRPr lang="en-US"/>
          </a:p>
        </p:txBody>
      </p:sp>
      <p:sp>
        <p:nvSpPr>
          <p:cNvPr id="3" name="Content Placeholder 2">
            <a:extLst>
              <a:ext uri="{FF2B5EF4-FFF2-40B4-BE49-F238E27FC236}">
                <a16:creationId xmlns:a16="http://schemas.microsoft.com/office/drawing/2014/main" id="{BB3D9A85-5E1F-E36C-123F-1B408E6E978D}"/>
              </a:ext>
            </a:extLst>
          </p:cNvPr>
          <p:cNvSpPr>
            <a:spLocks noGrp="1"/>
          </p:cNvSpPr>
          <p:nvPr>
            <p:ph idx="1"/>
          </p:nvPr>
        </p:nvSpPr>
        <p:spPr/>
        <p:txBody>
          <a:bodyPr vert="horz" lIns="91440" tIns="45720" rIns="91440" bIns="45720" rtlCol="0" anchor="t">
            <a:normAutofit/>
          </a:bodyPr>
          <a:lstStyle/>
          <a:p>
            <a:r>
              <a:rPr lang="en-US">
                <a:latin typeface="Avenir Next LT Pro Light"/>
                <a:cs typeface="Times New Roman"/>
              </a:rPr>
              <a:t>The ACI-IoT Payload dataset underwent pre-processing procedures, as quality and cleanliness of data is essential for accurate model training and evaluation.</a:t>
            </a:r>
          </a:p>
          <a:p>
            <a:r>
              <a:rPr lang="en-US">
                <a:latin typeface="Avenir Next LT Pro Light"/>
                <a:cs typeface="Times New Roman"/>
              </a:rPr>
              <a:t>The steps applied to ACI-IoT Payload Dataset:</a:t>
            </a:r>
          </a:p>
          <a:p>
            <a:endParaRPr lang="en-US">
              <a:latin typeface="Avenir Next LT Pro Light"/>
              <a:cs typeface="Times New Roman"/>
            </a:endParaRPr>
          </a:p>
        </p:txBody>
      </p:sp>
      <p:pic>
        <p:nvPicPr>
          <p:cNvPr id="5" name="Picture 4" descr="A blue rectangles with white text&#10;&#10;AI-generated content may be incorrect.">
            <a:extLst>
              <a:ext uri="{FF2B5EF4-FFF2-40B4-BE49-F238E27FC236}">
                <a16:creationId xmlns:a16="http://schemas.microsoft.com/office/drawing/2014/main" id="{5E9BA3D2-AEB3-57DE-A58E-7D2BAFF8EEF0}"/>
              </a:ext>
            </a:extLst>
          </p:cNvPr>
          <p:cNvPicPr>
            <a:picLocks noChangeAspect="1"/>
          </p:cNvPicPr>
          <p:nvPr/>
        </p:nvPicPr>
        <p:blipFill>
          <a:blip r:embed="rId2"/>
          <a:stretch>
            <a:fillRect/>
          </a:stretch>
        </p:blipFill>
        <p:spPr>
          <a:xfrm>
            <a:off x="378047" y="3989881"/>
            <a:ext cx="11164187" cy="1524567"/>
          </a:xfrm>
          <a:prstGeom prst="rect">
            <a:avLst/>
          </a:prstGeom>
        </p:spPr>
      </p:pic>
    </p:spTree>
    <p:extLst>
      <p:ext uri="{BB962C8B-B14F-4D97-AF65-F5344CB8AC3E}">
        <p14:creationId xmlns:p14="http://schemas.microsoft.com/office/powerpoint/2010/main" val="2874316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4C8D2-9769-EE8C-6436-9331610C17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B381E9-A22B-432E-3501-A09A3B1D61C7}"/>
              </a:ext>
            </a:extLst>
          </p:cNvPr>
          <p:cNvSpPr>
            <a:spLocks noGrp="1"/>
          </p:cNvSpPr>
          <p:nvPr>
            <p:ph type="title"/>
          </p:nvPr>
        </p:nvSpPr>
        <p:spPr/>
        <p:txBody>
          <a:bodyPr/>
          <a:lstStyle/>
          <a:p>
            <a:r>
              <a:rPr lang="en-US">
                <a:latin typeface="Franklin Gothic Medium"/>
              </a:rPr>
              <a:t>MANAGING CLASS IMBALANCE</a:t>
            </a:r>
            <a:endParaRPr lang="en-US"/>
          </a:p>
        </p:txBody>
      </p:sp>
      <p:sp>
        <p:nvSpPr>
          <p:cNvPr id="3" name="Content Placeholder 2">
            <a:extLst>
              <a:ext uri="{FF2B5EF4-FFF2-40B4-BE49-F238E27FC236}">
                <a16:creationId xmlns:a16="http://schemas.microsoft.com/office/drawing/2014/main" id="{552C323C-2438-8307-2328-FCFB3B70442F}"/>
              </a:ext>
            </a:extLst>
          </p:cNvPr>
          <p:cNvSpPr>
            <a:spLocks noGrp="1"/>
          </p:cNvSpPr>
          <p:nvPr>
            <p:ph idx="1"/>
          </p:nvPr>
        </p:nvSpPr>
        <p:spPr/>
        <p:txBody>
          <a:bodyPr vert="horz" lIns="91440" tIns="45720" rIns="91440" bIns="45720" rtlCol="0" anchor="t">
            <a:normAutofit/>
          </a:bodyPr>
          <a:lstStyle/>
          <a:p>
            <a:r>
              <a:rPr lang="en-US" dirty="0">
                <a:latin typeface="Avenir Next LT Pro Light"/>
                <a:cs typeface="Times New Roman"/>
              </a:rPr>
              <a:t>The class distribution of labels was analyzed, and it demonstrated an imbalance among different classes. </a:t>
            </a:r>
            <a:endParaRPr lang="en-US" dirty="0"/>
          </a:p>
          <a:p>
            <a:r>
              <a:rPr lang="en-US" dirty="0">
                <a:latin typeface="Avenir Next LT Pro Light"/>
                <a:cs typeface="Times New Roman"/>
              </a:rPr>
              <a:t>A balanced dataset, enhances generalization and fairness in prediction as model can learn different features of all classes effectively.</a:t>
            </a:r>
          </a:p>
          <a:p>
            <a:r>
              <a:rPr lang="en-US" dirty="0">
                <a:latin typeface="Avenir Next LT Pro Light"/>
                <a:cs typeface="Times New Roman"/>
              </a:rPr>
              <a:t>Down Sampling - Each majority class label was down sampled to 10,000 samples by randomly selecting instances without replacement.</a:t>
            </a:r>
            <a:endParaRPr lang="en-US" dirty="0">
              <a:solidFill>
                <a:srgbClr val="000000"/>
              </a:solidFill>
              <a:latin typeface="Avenir Next LT Pro Light"/>
              <a:cs typeface="Times New Roman"/>
            </a:endParaRPr>
          </a:p>
        </p:txBody>
      </p:sp>
    </p:spTree>
    <p:extLst>
      <p:ext uri="{BB962C8B-B14F-4D97-AF65-F5344CB8AC3E}">
        <p14:creationId xmlns:p14="http://schemas.microsoft.com/office/powerpoint/2010/main" val="215149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64C07-40FD-4C23-A4CD-5FC60C0D0F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216317-E3A9-19A2-B5F9-2575F23719FB}"/>
              </a:ext>
            </a:extLst>
          </p:cNvPr>
          <p:cNvSpPr>
            <a:spLocks noGrp="1"/>
          </p:cNvSpPr>
          <p:nvPr>
            <p:ph type="title"/>
          </p:nvPr>
        </p:nvSpPr>
        <p:spPr/>
        <p:txBody>
          <a:bodyPr/>
          <a:lstStyle/>
          <a:p>
            <a:r>
              <a:rPr lang="en-US">
                <a:latin typeface="Franklin Gothic Medium"/>
              </a:rPr>
              <a:t>UP SAMPLING</a:t>
            </a:r>
            <a:endParaRPr lang="en-US"/>
          </a:p>
        </p:txBody>
      </p:sp>
      <p:sp>
        <p:nvSpPr>
          <p:cNvPr id="3" name="Content Placeholder 2">
            <a:extLst>
              <a:ext uri="{FF2B5EF4-FFF2-40B4-BE49-F238E27FC236}">
                <a16:creationId xmlns:a16="http://schemas.microsoft.com/office/drawing/2014/main" id="{24EC2601-D5F8-D0AE-1D86-F5072CD0F23F}"/>
              </a:ext>
            </a:extLst>
          </p:cNvPr>
          <p:cNvSpPr>
            <a:spLocks noGrp="1"/>
          </p:cNvSpPr>
          <p:nvPr>
            <p:ph idx="1"/>
          </p:nvPr>
        </p:nvSpPr>
        <p:spPr/>
        <p:txBody>
          <a:bodyPr vert="horz" lIns="91440" tIns="45720" rIns="91440" bIns="45720" rtlCol="0" anchor="t">
            <a:normAutofit/>
          </a:bodyPr>
          <a:lstStyle/>
          <a:p>
            <a:r>
              <a:rPr lang="en-US">
                <a:latin typeface="Avenir Next LT Pro Light"/>
                <a:cs typeface="Arial"/>
              </a:rPr>
              <a:t>Each majority class label was sampled up to 10,000, to ensure equal class distribution using </a:t>
            </a:r>
            <a:r>
              <a:rPr lang="en-US">
                <a:latin typeface="Avenir Next LT Pro Light"/>
                <a:cs typeface="Times New Roman"/>
              </a:rPr>
              <a:t>Synthetic Minority Over-sampling Technique (SMOTE).</a:t>
            </a:r>
          </a:p>
          <a:p>
            <a:r>
              <a:rPr lang="en-US">
                <a:latin typeface="Avenir Next LT Pro Light"/>
                <a:cs typeface="Times New Roman"/>
              </a:rPr>
              <a:t>SMOTE – It is a method that generates synthetic samples for minority classes by interpolating new data points between existing instances or data points samples of the minority class. It provides more representative data and therefore balances the class distribution without simply duplicating samples. Hence, creating a balanced dataset without compromising the variance within the minority class, thereby preserving its intrinsic characteristics.</a:t>
            </a:r>
          </a:p>
        </p:txBody>
      </p:sp>
    </p:spTree>
    <p:extLst>
      <p:ext uri="{BB962C8B-B14F-4D97-AF65-F5344CB8AC3E}">
        <p14:creationId xmlns:p14="http://schemas.microsoft.com/office/powerpoint/2010/main" val="2143426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3A1EC-78C5-0B25-F193-37BB1E683B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516D63-7D8F-A859-234E-A26B3FA5160C}"/>
              </a:ext>
            </a:extLst>
          </p:cNvPr>
          <p:cNvSpPr>
            <a:spLocks noGrp="1"/>
          </p:cNvSpPr>
          <p:nvPr>
            <p:ph type="title"/>
          </p:nvPr>
        </p:nvSpPr>
        <p:spPr/>
        <p:txBody>
          <a:bodyPr/>
          <a:lstStyle/>
          <a:p>
            <a:r>
              <a:rPr lang="en-US">
                <a:latin typeface="Franklin Gothic Medium"/>
              </a:rPr>
              <a:t>UP SAMPLING - SMOTE</a:t>
            </a:r>
            <a:endParaRPr lang="en-US"/>
          </a:p>
        </p:txBody>
      </p:sp>
      <p:sp>
        <p:nvSpPr>
          <p:cNvPr id="3" name="Content Placeholder 2">
            <a:extLst>
              <a:ext uri="{FF2B5EF4-FFF2-40B4-BE49-F238E27FC236}">
                <a16:creationId xmlns:a16="http://schemas.microsoft.com/office/drawing/2014/main" id="{F9F5F6CB-1CE3-875A-58C3-EB5CCB1119A2}"/>
              </a:ext>
            </a:extLst>
          </p:cNvPr>
          <p:cNvSpPr>
            <a:spLocks noGrp="1"/>
          </p:cNvSpPr>
          <p:nvPr>
            <p:ph idx="1"/>
          </p:nvPr>
        </p:nvSpPr>
        <p:spPr/>
        <p:txBody>
          <a:bodyPr vert="horz" lIns="91440" tIns="45720" rIns="91440" bIns="45720" rtlCol="0" anchor="t">
            <a:normAutofit/>
          </a:bodyPr>
          <a:lstStyle/>
          <a:p>
            <a:r>
              <a:rPr lang="en-US">
                <a:latin typeface="Avenir Next LT Pro Light"/>
                <a:cs typeface="Times New Roman"/>
              </a:rPr>
              <a:t>SMOTE Procedure - For applying smote, the dataset was first preprocessed, first the features X were separated from the target variable Y by dropping the ‘Label’ column, and the target vector Y consisted solely of the class labels. </a:t>
            </a:r>
            <a:endParaRPr lang="en-US">
              <a:cs typeface="Times New Roman"/>
            </a:endParaRPr>
          </a:p>
          <a:p>
            <a:r>
              <a:rPr lang="en-US">
                <a:latin typeface="Avenir Next LT Pro Light"/>
                <a:cs typeface="Times New Roman"/>
              </a:rPr>
              <a:t>Features X was then cleaned to make that compatible with the smote algorithm.</a:t>
            </a:r>
            <a:endParaRPr lang="en-US">
              <a:cs typeface="Times New Roman"/>
            </a:endParaRPr>
          </a:p>
          <a:p>
            <a:endParaRPr lang="en-US">
              <a:latin typeface="Avenir Next LT Pro Light"/>
              <a:cs typeface="Times New Roman"/>
            </a:endParaRPr>
          </a:p>
          <a:p>
            <a:endParaRPr lang="en-US">
              <a:latin typeface="Avenir Next LT Pro Light"/>
              <a:cs typeface="Times New Roman"/>
            </a:endParaRPr>
          </a:p>
        </p:txBody>
      </p:sp>
    </p:spTree>
    <p:extLst>
      <p:ext uri="{BB962C8B-B14F-4D97-AF65-F5344CB8AC3E}">
        <p14:creationId xmlns:p14="http://schemas.microsoft.com/office/powerpoint/2010/main" val="104087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70322-C909-6681-78FE-3E5C2CE3FB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AF026E-26B5-238C-EAF9-1B841C31341E}"/>
              </a:ext>
            </a:extLst>
          </p:cNvPr>
          <p:cNvSpPr>
            <a:spLocks noGrp="1"/>
          </p:cNvSpPr>
          <p:nvPr>
            <p:ph type="title"/>
          </p:nvPr>
        </p:nvSpPr>
        <p:spPr/>
        <p:txBody>
          <a:bodyPr/>
          <a:lstStyle/>
          <a:p>
            <a:r>
              <a:rPr lang="en-US">
                <a:latin typeface="Franklin Gothic Medium"/>
              </a:rPr>
              <a:t>FEATURE Engineering</a:t>
            </a:r>
          </a:p>
        </p:txBody>
      </p:sp>
      <p:sp>
        <p:nvSpPr>
          <p:cNvPr id="3" name="Content Placeholder 2">
            <a:extLst>
              <a:ext uri="{FF2B5EF4-FFF2-40B4-BE49-F238E27FC236}">
                <a16:creationId xmlns:a16="http://schemas.microsoft.com/office/drawing/2014/main" id="{A5DF5209-EDB1-3C84-C138-FB04013B8253}"/>
              </a:ext>
            </a:extLst>
          </p:cNvPr>
          <p:cNvSpPr>
            <a:spLocks noGrp="1"/>
          </p:cNvSpPr>
          <p:nvPr>
            <p:ph idx="1"/>
          </p:nvPr>
        </p:nvSpPr>
        <p:spPr/>
        <p:txBody>
          <a:bodyPr vert="horz" lIns="91440" tIns="45720" rIns="91440" bIns="45720" rtlCol="0" anchor="t">
            <a:normAutofit/>
          </a:bodyPr>
          <a:lstStyle/>
          <a:p>
            <a:r>
              <a:rPr lang="en-US">
                <a:latin typeface="Avenir Next LT Pro Light"/>
                <a:cs typeface="Times New Roman"/>
              </a:rPr>
              <a:t>Feature engineering improves model accuracy and reduces training time by focusing on the most relevant features, minimizing computational head.</a:t>
            </a:r>
            <a:endParaRPr lang="en-US">
              <a:cs typeface="Times New Roman"/>
            </a:endParaRPr>
          </a:p>
          <a:p>
            <a:r>
              <a:rPr lang="en-US">
                <a:latin typeface="Avenir Next LT Pro Light"/>
                <a:cs typeface="Times New Roman"/>
              </a:rPr>
              <a:t>Feature selection was applied to identify the most relevant attributes for model training. The techniques were used for both the ACI-IoT and its payload dataset.</a:t>
            </a:r>
            <a:endParaRPr lang="en-US">
              <a:cs typeface="Times New Roman"/>
            </a:endParaRPr>
          </a:p>
          <a:p>
            <a:pPr marL="0" indent="0">
              <a:buNone/>
            </a:pPr>
            <a:endParaRPr lang="en-US">
              <a:cs typeface="Times New Roman"/>
            </a:endParaRPr>
          </a:p>
        </p:txBody>
      </p:sp>
    </p:spTree>
    <p:extLst>
      <p:ext uri="{BB962C8B-B14F-4D97-AF65-F5344CB8AC3E}">
        <p14:creationId xmlns:p14="http://schemas.microsoft.com/office/powerpoint/2010/main" val="372980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F6F6D-C0F1-D11C-7867-E65706A2B3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97E784-163F-3AF9-0569-F2B033AF9172}"/>
              </a:ext>
            </a:extLst>
          </p:cNvPr>
          <p:cNvSpPr>
            <a:spLocks noGrp="1"/>
          </p:cNvSpPr>
          <p:nvPr>
            <p:ph type="title"/>
          </p:nvPr>
        </p:nvSpPr>
        <p:spPr/>
        <p:txBody>
          <a:bodyPr/>
          <a:lstStyle/>
          <a:p>
            <a:r>
              <a:rPr lang="en-US">
                <a:latin typeface="Franklin Gothic Medium"/>
              </a:rPr>
              <a:t>FEATURE Engineering – Method 1</a:t>
            </a:r>
          </a:p>
        </p:txBody>
      </p:sp>
      <p:sp>
        <p:nvSpPr>
          <p:cNvPr id="3" name="Content Placeholder 2">
            <a:extLst>
              <a:ext uri="{FF2B5EF4-FFF2-40B4-BE49-F238E27FC236}">
                <a16:creationId xmlns:a16="http://schemas.microsoft.com/office/drawing/2014/main" id="{D494A50F-DCF4-57B5-7EAF-4B73D4A23E91}"/>
              </a:ext>
            </a:extLst>
          </p:cNvPr>
          <p:cNvSpPr>
            <a:spLocks noGrp="1"/>
          </p:cNvSpPr>
          <p:nvPr>
            <p:ph idx="1"/>
          </p:nvPr>
        </p:nvSpPr>
        <p:spPr/>
        <p:txBody>
          <a:bodyPr vert="horz" lIns="91440" tIns="45720" rIns="91440" bIns="45720" rtlCol="0" anchor="t">
            <a:normAutofit/>
          </a:bodyPr>
          <a:lstStyle/>
          <a:p>
            <a:r>
              <a:rPr lang="en-US">
                <a:latin typeface="Avenir Next LT Pro Light"/>
                <a:cs typeface="Arial"/>
              </a:rPr>
              <a:t>Variance Thresholding – A method that </a:t>
            </a:r>
            <a:r>
              <a:rPr lang="en-US">
                <a:latin typeface="Avenir Next LT Pro Light"/>
                <a:cs typeface="Times New Roman"/>
              </a:rPr>
              <a:t>identifies features with low variance and removes them from the dataset.</a:t>
            </a:r>
          </a:p>
          <a:p>
            <a:r>
              <a:rPr lang="en-US" err="1">
                <a:latin typeface="Avenir Next LT Pro Light"/>
                <a:cs typeface="Times New Roman"/>
              </a:rPr>
              <a:t>VarianceThreshold</a:t>
            </a:r>
            <a:r>
              <a:rPr lang="en-US">
                <a:latin typeface="Avenir Next LT Pro Light"/>
                <a:cs typeface="Times New Roman"/>
              </a:rPr>
              <a:t> transformer, with a threshold of 0 was implemented for identifying the constant features.</a:t>
            </a:r>
          </a:p>
          <a:p>
            <a:r>
              <a:rPr lang="en-US">
                <a:cs typeface="Times New Roman"/>
              </a:rPr>
              <a:t>By eliminating these low-variance features, we can reduce noise in the data and improve model performance. </a:t>
            </a:r>
          </a:p>
          <a:p>
            <a:endParaRPr lang="en-US">
              <a:cs typeface="Times New Roman"/>
            </a:endParaRPr>
          </a:p>
          <a:p>
            <a:endParaRPr lang="en-US">
              <a:cs typeface="Times New Roman"/>
            </a:endParaRPr>
          </a:p>
        </p:txBody>
      </p:sp>
    </p:spTree>
    <p:extLst>
      <p:ext uri="{BB962C8B-B14F-4D97-AF65-F5344CB8AC3E}">
        <p14:creationId xmlns:p14="http://schemas.microsoft.com/office/powerpoint/2010/main" val="1060967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A5716-F869-6DC2-F663-F3BA4427A2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74533-77CD-3892-1C79-9376839DABDE}"/>
              </a:ext>
            </a:extLst>
          </p:cNvPr>
          <p:cNvSpPr>
            <a:spLocks noGrp="1"/>
          </p:cNvSpPr>
          <p:nvPr>
            <p:ph type="title"/>
          </p:nvPr>
        </p:nvSpPr>
        <p:spPr/>
        <p:txBody>
          <a:bodyPr/>
          <a:lstStyle/>
          <a:p>
            <a:r>
              <a:rPr lang="en-US">
                <a:latin typeface="Franklin Gothic Medium"/>
              </a:rPr>
              <a:t>FEATURE Engineering – Method 2</a:t>
            </a:r>
          </a:p>
        </p:txBody>
      </p:sp>
      <p:sp>
        <p:nvSpPr>
          <p:cNvPr id="3" name="Content Placeholder 2">
            <a:extLst>
              <a:ext uri="{FF2B5EF4-FFF2-40B4-BE49-F238E27FC236}">
                <a16:creationId xmlns:a16="http://schemas.microsoft.com/office/drawing/2014/main" id="{D2A0E1C3-6CF9-A7D4-3DCD-00753E3A16B3}"/>
              </a:ext>
            </a:extLst>
          </p:cNvPr>
          <p:cNvSpPr>
            <a:spLocks noGrp="1"/>
          </p:cNvSpPr>
          <p:nvPr>
            <p:ph idx="1"/>
          </p:nvPr>
        </p:nvSpPr>
        <p:spPr/>
        <p:txBody>
          <a:bodyPr vert="horz" lIns="91440" tIns="45720" rIns="91440" bIns="45720" rtlCol="0" anchor="t">
            <a:normAutofit/>
          </a:bodyPr>
          <a:lstStyle/>
          <a:p>
            <a:r>
              <a:rPr lang="en-US">
                <a:latin typeface="Avenir Next LT Pro Light"/>
                <a:cs typeface="Arial"/>
              </a:rPr>
              <a:t>Correlation Matrix Coefficient – A method that finds the variable that highly correlate with the target variable.</a:t>
            </a:r>
            <a:endParaRPr lang="en-US">
              <a:solidFill>
                <a:srgbClr val="000000"/>
              </a:solidFill>
              <a:latin typeface="Avenir Next LT Pro Light"/>
              <a:cs typeface="Arial"/>
            </a:endParaRPr>
          </a:p>
          <a:p>
            <a:r>
              <a:rPr lang="en-US">
                <a:latin typeface="Avenir Next LT Pro Light"/>
                <a:cs typeface="Times New Roman"/>
              </a:rPr>
              <a:t>A function was created to identify features that have correlation coefficient above 0.8 and dropping the features for dimensional reduction.</a:t>
            </a:r>
            <a:endParaRPr lang="en-US">
              <a:solidFill>
                <a:srgbClr val="000000"/>
              </a:solidFill>
              <a:latin typeface="Avenir Next LT Pro Light"/>
              <a:cs typeface="Times New Roman"/>
            </a:endParaRPr>
          </a:p>
          <a:p>
            <a:endParaRPr lang="en-US">
              <a:cs typeface="Times New Roman"/>
            </a:endParaRPr>
          </a:p>
          <a:p>
            <a:endParaRPr lang="en-US">
              <a:cs typeface="Times New Roman"/>
            </a:endParaRPr>
          </a:p>
          <a:p>
            <a:endParaRPr lang="en-US">
              <a:cs typeface="Times New Roman"/>
            </a:endParaRPr>
          </a:p>
        </p:txBody>
      </p:sp>
    </p:spTree>
    <p:extLst>
      <p:ext uri="{BB962C8B-B14F-4D97-AF65-F5344CB8AC3E}">
        <p14:creationId xmlns:p14="http://schemas.microsoft.com/office/powerpoint/2010/main" val="946521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789E5-1077-CE04-1B2E-2311B3F6E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CFE159-88C6-D50B-6D0D-18CC6960F75F}"/>
              </a:ext>
            </a:extLst>
          </p:cNvPr>
          <p:cNvSpPr>
            <a:spLocks noGrp="1"/>
          </p:cNvSpPr>
          <p:nvPr>
            <p:ph type="title"/>
          </p:nvPr>
        </p:nvSpPr>
        <p:spPr>
          <a:xfrm>
            <a:off x="381000" y="388135"/>
            <a:ext cx="11430000" cy="1325563"/>
          </a:xfrm>
        </p:spPr>
        <p:txBody>
          <a:bodyPr anchor="ctr">
            <a:normAutofit/>
          </a:bodyPr>
          <a:lstStyle/>
          <a:p>
            <a:r>
              <a:rPr lang="en-US">
                <a:latin typeface="Franklin Gothic Medium"/>
              </a:rPr>
              <a:t>FEATURE Engineering - Method 3</a:t>
            </a:r>
            <a:endParaRPr lang="en-US"/>
          </a:p>
        </p:txBody>
      </p:sp>
      <p:sp>
        <p:nvSpPr>
          <p:cNvPr id="3" name="Content Placeholder 2">
            <a:extLst>
              <a:ext uri="{FF2B5EF4-FFF2-40B4-BE49-F238E27FC236}">
                <a16:creationId xmlns:a16="http://schemas.microsoft.com/office/drawing/2014/main" id="{25111211-5A80-C8DA-A04B-897D5B92AD51}"/>
              </a:ext>
            </a:extLst>
          </p:cNvPr>
          <p:cNvSpPr>
            <a:spLocks noGrp="1"/>
          </p:cNvSpPr>
          <p:nvPr>
            <p:ph sz="half" idx="1"/>
          </p:nvPr>
        </p:nvSpPr>
        <p:spPr>
          <a:xfrm>
            <a:off x="381000" y="1845984"/>
            <a:ext cx="5471160" cy="4178932"/>
          </a:xfrm>
        </p:spPr>
        <p:txBody>
          <a:bodyPr vert="horz" lIns="91440" tIns="45720" rIns="91440" bIns="45720" rtlCol="0" anchor="t">
            <a:normAutofit fontScale="92500" lnSpcReduction="10000"/>
          </a:bodyPr>
          <a:lstStyle/>
          <a:p>
            <a:r>
              <a:rPr lang="en-US">
                <a:latin typeface="Avenir Next LT Pro Light"/>
                <a:cs typeface="Arial"/>
              </a:rPr>
              <a:t>Information Gain – A method that measures dependency between the variables, and measures how much presence or absence of a feature contributes to making the correct prediction of a target.</a:t>
            </a:r>
            <a:endParaRPr lang="en-US">
              <a:solidFill>
                <a:srgbClr val="000000"/>
              </a:solidFill>
              <a:latin typeface="Avenir Next LT Pro Light"/>
            </a:endParaRPr>
          </a:p>
          <a:p>
            <a:r>
              <a:rPr lang="en-US" sz="3000">
                <a:latin typeface="Avenir Next LT Pro Light"/>
                <a:cs typeface="Arial"/>
              </a:rPr>
              <a:t>The </a:t>
            </a:r>
            <a:r>
              <a:rPr lang="en-US" sz="3000" err="1">
                <a:latin typeface="Avenir Next LT Pro Light"/>
                <a:cs typeface="Arial"/>
              </a:rPr>
              <a:t>Mutual_info_classif</a:t>
            </a:r>
            <a:r>
              <a:rPr lang="en-US" sz="3000">
                <a:latin typeface="Avenir Next LT Pro Light"/>
                <a:cs typeface="Arial"/>
              </a:rPr>
              <a:t> function was used to calculate mutual information score between each feature and the target variable.</a:t>
            </a:r>
            <a:endParaRPr lang="en-US" sz="3000">
              <a:solidFill>
                <a:srgbClr val="000000"/>
              </a:solidFill>
              <a:latin typeface="Avenir Next LT Pro Light"/>
              <a:cs typeface="Arial"/>
            </a:endParaRPr>
          </a:p>
          <a:p>
            <a:endParaRPr lang="en-US" sz="3000"/>
          </a:p>
          <a:p>
            <a:endParaRPr lang="en-US"/>
          </a:p>
          <a:p>
            <a:endParaRPr lang="en-US"/>
          </a:p>
        </p:txBody>
      </p:sp>
      <p:pic>
        <p:nvPicPr>
          <p:cNvPr id="8" name="Picture 7" descr="Picture 1, Picture">
            <a:extLst>
              <a:ext uri="{FF2B5EF4-FFF2-40B4-BE49-F238E27FC236}">
                <a16:creationId xmlns:a16="http://schemas.microsoft.com/office/drawing/2014/main" id="{828A67CF-C455-3FEE-3B72-0FB6A6E44C05}"/>
              </a:ext>
            </a:extLst>
          </p:cNvPr>
          <p:cNvPicPr>
            <a:picLocks noChangeAspect="1"/>
          </p:cNvPicPr>
          <p:nvPr/>
        </p:nvPicPr>
        <p:blipFill>
          <a:blip r:embed="rId3"/>
          <a:stretch>
            <a:fillRect/>
          </a:stretch>
        </p:blipFill>
        <p:spPr>
          <a:xfrm>
            <a:off x="6101384" y="1714645"/>
            <a:ext cx="5471160" cy="2913393"/>
          </a:xfrm>
          <a:prstGeom prst="rect">
            <a:avLst/>
          </a:prstGeom>
          <a:noFill/>
        </p:spPr>
      </p:pic>
      <p:sp>
        <p:nvSpPr>
          <p:cNvPr id="11" name="TextBox 10">
            <a:extLst>
              <a:ext uri="{FF2B5EF4-FFF2-40B4-BE49-F238E27FC236}">
                <a16:creationId xmlns:a16="http://schemas.microsoft.com/office/drawing/2014/main" id="{2AC7C68D-23D0-8692-AE14-EF43D581EFB7}"/>
              </a:ext>
            </a:extLst>
          </p:cNvPr>
          <p:cNvSpPr txBox="1"/>
          <p:nvPr/>
        </p:nvSpPr>
        <p:spPr>
          <a:xfrm>
            <a:off x="6273208" y="4619256"/>
            <a:ext cx="52453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Fig: Visualization of feature relevance</a:t>
            </a:r>
          </a:p>
        </p:txBody>
      </p:sp>
    </p:spTree>
    <p:extLst>
      <p:ext uri="{BB962C8B-B14F-4D97-AF65-F5344CB8AC3E}">
        <p14:creationId xmlns:p14="http://schemas.microsoft.com/office/powerpoint/2010/main" val="890164894"/>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F1739-6C7F-40FF-C5A9-9FDF4DE1D7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94B11-F2B5-3503-CC21-8476C5F073B2}"/>
              </a:ext>
            </a:extLst>
          </p:cNvPr>
          <p:cNvSpPr>
            <a:spLocks noGrp="1"/>
          </p:cNvSpPr>
          <p:nvPr>
            <p:ph type="title"/>
          </p:nvPr>
        </p:nvSpPr>
        <p:spPr>
          <a:xfrm>
            <a:off x="381000" y="388135"/>
            <a:ext cx="11430000" cy="1325563"/>
          </a:xfrm>
        </p:spPr>
        <p:txBody>
          <a:bodyPr anchor="ctr">
            <a:normAutofit/>
          </a:bodyPr>
          <a:lstStyle/>
          <a:p>
            <a:r>
              <a:rPr lang="en-US">
                <a:latin typeface="Franklin Gothic Medium"/>
              </a:rPr>
              <a:t>Machine Learning model</a:t>
            </a:r>
            <a:endParaRPr lang="en-US"/>
          </a:p>
        </p:txBody>
      </p:sp>
      <p:sp>
        <p:nvSpPr>
          <p:cNvPr id="3" name="Content Placeholder 2">
            <a:extLst>
              <a:ext uri="{FF2B5EF4-FFF2-40B4-BE49-F238E27FC236}">
                <a16:creationId xmlns:a16="http://schemas.microsoft.com/office/drawing/2014/main" id="{C7C3A704-2B31-BA56-E373-8BD97FCB45EA}"/>
              </a:ext>
            </a:extLst>
          </p:cNvPr>
          <p:cNvSpPr>
            <a:spLocks noGrp="1"/>
          </p:cNvSpPr>
          <p:nvPr>
            <p:ph sz="half" idx="1"/>
          </p:nvPr>
        </p:nvSpPr>
        <p:spPr>
          <a:xfrm>
            <a:off x="381000" y="1845984"/>
            <a:ext cx="5471160" cy="4178932"/>
          </a:xfrm>
        </p:spPr>
        <p:txBody>
          <a:bodyPr vert="horz" lIns="91440" tIns="45720" rIns="91440" bIns="45720" rtlCol="0" anchor="t">
            <a:normAutofit lnSpcReduction="10000"/>
          </a:bodyPr>
          <a:lstStyle/>
          <a:p>
            <a:r>
              <a:rPr lang="en-US">
                <a:latin typeface="Avenir Next LT Pro Light"/>
                <a:cs typeface="Arial"/>
              </a:rPr>
              <a:t>A machine learning model is a set of programs that can be used to find the patterns and make decisions from an unseen dataset.</a:t>
            </a:r>
            <a:endParaRPr lang="en-US"/>
          </a:p>
          <a:p>
            <a:r>
              <a:rPr lang="en-US">
                <a:latin typeface="Avenir Next LT Pro Light"/>
                <a:cs typeface="Arial"/>
              </a:rPr>
              <a:t>Fig shows the main processes of detection system based on Machine Learning techniques.</a:t>
            </a:r>
          </a:p>
          <a:p>
            <a:r>
              <a:rPr lang="en-US">
                <a:latin typeface="Avenir Next LT Pro Light"/>
                <a:cs typeface="Arial"/>
              </a:rPr>
              <a:t>In the study, three machine learning models were used for model evaluation.</a:t>
            </a:r>
            <a:endParaRPr lang="en-US"/>
          </a:p>
          <a:p>
            <a:endParaRPr lang="en-US"/>
          </a:p>
          <a:p>
            <a:endParaRPr lang="en-US"/>
          </a:p>
        </p:txBody>
      </p:sp>
      <p:pic>
        <p:nvPicPr>
          <p:cNvPr id="4" name="Picture 3" descr="A diagram of a split dataset&#10;&#10;AI-generated content may be incorrect.">
            <a:extLst>
              <a:ext uri="{FF2B5EF4-FFF2-40B4-BE49-F238E27FC236}">
                <a16:creationId xmlns:a16="http://schemas.microsoft.com/office/drawing/2014/main" id="{AB73C21E-5746-83C7-D79D-F147B709C4B8}"/>
              </a:ext>
            </a:extLst>
          </p:cNvPr>
          <p:cNvPicPr>
            <a:picLocks noChangeAspect="1"/>
          </p:cNvPicPr>
          <p:nvPr/>
        </p:nvPicPr>
        <p:blipFill>
          <a:blip r:embed="rId3"/>
          <a:stretch>
            <a:fillRect/>
          </a:stretch>
        </p:blipFill>
        <p:spPr>
          <a:xfrm>
            <a:off x="6290407" y="2482814"/>
            <a:ext cx="5305765" cy="1896871"/>
          </a:xfrm>
          <a:prstGeom prst="rect">
            <a:avLst/>
          </a:prstGeom>
          <a:noFill/>
        </p:spPr>
      </p:pic>
      <p:sp>
        <p:nvSpPr>
          <p:cNvPr id="5" name="TextBox 4">
            <a:extLst>
              <a:ext uri="{FF2B5EF4-FFF2-40B4-BE49-F238E27FC236}">
                <a16:creationId xmlns:a16="http://schemas.microsoft.com/office/drawing/2014/main" id="{E9930766-5B8B-4AA0-BDD4-084EF74EFF2C}"/>
              </a:ext>
            </a:extLst>
          </p:cNvPr>
          <p:cNvSpPr txBox="1"/>
          <p:nvPr/>
        </p:nvSpPr>
        <p:spPr>
          <a:xfrm>
            <a:off x="6238111" y="4939034"/>
            <a:ext cx="53413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Fig: In the study, training set is 70%, validation set is 15% and test set is 15% of the data</a:t>
            </a:r>
            <a:endParaRPr lang="en-US"/>
          </a:p>
        </p:txBody>
      </p:sp>
    </p:spTree>
    <p:extLst>
      <p:ext uri="{BB962C8B-B14F-4D97-AF65-F5344CB8AC3E}">
        <p14:creationId xmlns:p14="http://schemas.microsoft.com/office/powerpoint/2010/main" val="1486048067"/>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B63AF-92F9-5721-845D-DC70A18229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E19167-B4BE-EF46-75D9-64B30AE045DA}"/>
              </a:ext>
            </a:extLst>
          </p:cNvPr>
          <p:cNvSpPr>
            <a:spLocks noGrp="1"/>
          </p:cNvSpPr>
          <p:nvPr>
            <p:ph type="title"/>
          </p:nvPr>
        </p:nvSpPr>
        <p:spPr/>
        <p:txBody>
          <a:bodyPr/>
          <a:lstStyle/>
          <a:p>
            <a:r>
              <a:rPr lang="en-US">
                <a:latin typeface="Franklin Gothic Medium"/>
              </a:rPr>
              <a:t>Support vector machine</a:t>
            </a:r>
            <a:endParaRPr lang="en-US"/>
          </a:p>
        </p:txBody>
      </p:sp>
      <p:sp>
        <p:nvSpPr>
          <p:cNvPr id="3" name="Content Placeholder 2">
            <a:extLst>
              <a:ext uri="{FF2B5EF4-FFF2-40B4-BE49-F238E27FC236}">
                <a16:creationId xmlns:a16="http://schemas.microsoft.com/office/drawing/2014/main" id="{7A318B9E-8FF5-875C-6039-1308C0779F80}"/>
              </a:ext>
            </a:extLst>
          </p:cNvPr>
          <p:cNvSpPr>
            <a:spLocks noGrp="1"/>
          </p:cNvSpPr>
          <p:nvPr>
            <p:ph idx="1"/>
          </p:nvPr>
        </p:nvSpPr>
        <p:spPr/>
        <p:txBody>
          <a:bodyPr vert="horz" lIns="91440" tIns="45720" rIns="91440" bIns="45720" rtlCol="0" anchor="t">
            <a:normAutofit fontScale="92500" lnSpcReduction="10000"/>
          </a:bodyPr>
          <a:lstStyle/>
          <a:p>
            <a:r>
              <a:rPr lang="en-US" dirty="0">
                <a:latin typeface="Avenir Next LT Pro Light"/>
                <a:cs typeface="Times New Roman"/>
              </a:rPr>
              <a:t>SVM</a:t>
            </a:r>
            <a:r>
              <a:rPr lang="en-US" dirty="0">
                <a:latin typeface="Avenir Next LT Pro Light"/>
                <a:ea typeface="Calibri"/>
                <a:cs typeface="Times New Roman"/>
              </a:rPr>
              <a:t> i</a:t>
            </a:r>
            <a:r>
              <a:rPr lang="en-US" dirty="0">
                <a:latin typeface="Avenir Next LT Pro Light"/>
                <a:cs typeface="Times New Roman"/>
              </a:rPr>
              <a:t>s a supervised machine learning algorithm; it classifies data by finding a best or optimal line or hyperplane that maximizes the distance </a:t>
            </a:r>
            <a:r>
              <a:rPr lang="en-US">
                <a:latin typeface="Avenir Next LT Pro Light"/>
                <a:cs typeface="Times New Roman"/>
              </a:rPr>
              <a:t>between each class in an n-dimensional space.</a:t>
            </a:r>
          </a:p>
          <a:p>
            <a:r>
              <a:rPr lang="en-US" dirty="0">
                <a:latin typeface="Avenir Next LT Pro Light"/>
                <a:cs typeface="Times New Roman"/>
              </a:rPr>
              <a:t>The model was trained on original dataset that is, the data without any feature reduction technique. Also, trained on the processed data using Variance Threshold, Correlation based, and Mutual Information based feature selection techniques.</a:t>
            </a:r>
            <a:endParaRPr lang="en-US" dirty="0">
              <a:solidFill>
                <a:srgbClr val="000000"/>
              </a:solidFill>
              <a:latin typeface="Avenir Next LT Pro Light"/>
              <a:cs typeface="Times New Roman"/>
            </a:endParaRPr>
          </a:p>
          <a:p>
            <a:r>
              <a:rPr lang="en-US" dirty="0">
                <a:latin typeface="Avenir Next LT Pro Light"/>
                <a:cs typeface="Times New Roman"/>
              </a:rPr>
              <a:t>In the study, a function was created to train the model and compute performance metrics including accuracy, precision, recall, F1-score, and training time.</a:t>
            </a:r>
            <a:endParaRPr lang="en-US" dirty="0">
              <a:cs typeface="Times New Roman"/>
            </a:endParaRPr>
          </a:p>
          <a:p>
            <a:r>
              <a:rPr lang="en-US" dirty="0">
                <a:latin typeface="Avenir Next LT Pro Light"/>
                <a:cs typeface="Times New Roman"/>
              </a:rPr>
              <a:t>Confusion Matrix plotted for each dataset.</a:t>
            </a:r>
          </a:p>
          <a:p>
            <a:endParaRPr lang="en-US" dirty="0">
              <a:cs typeface="Times New Roman"/>
            </a:endParaRPr>
          </a:p>
          <a:p>
            <a:endParaRPr lang="en-US" dirty="0">
              <a:cs typeface="Times New Roman"/>
            </a:endParaRPr>
          </a:p>
          <a:p>
            <a:endParaRPr lang="en-US" dirty="0">
              <a:cs typeface="Times New Roman"/>
            </a:endParaRPr>
          </a:p>
        </p:txBody>
      </p:sp>
    </p:spTree>
    <p:extLst>
      <p:ext uri="{BB962C8B-B14F-4D97-AF65-F5344CB8AC3E}">
        <p14:creationId xmlns:p14="http://schemas.microsoft.com/office/powerpoint/2010/main" val="2467448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7A99-230B-C241-B10D-325B72A724F3}"/>
              </a:ext>
            </a:extLst>
          </p:cNvPr>
          <p:cNvSpPr>
            <a:spLocks noGrp="1"/>
          </p:cNvSpPr>
          <p:nvPr>
            <p:ph type="title"/>
          </p:nvPr>
        </p:nvSpPr>
        <p:spPr/>
        <p:txBody>
          <a:bodyPr/>
          <a:lstStyle/>
          <a:p>
            <a:r>
              <a:rPr lang="en-US">
                <a:latin typeface="Franklin Gothic Medium"/>
              </a:rPr>
              <a:t>Outline</a:t>
            </a:r>
            <a:endParaRPr lang="en-US"/>
          </a:p>
        </p:txBody>
      </p:sp>
      <p:sp>
        <p:nvSpPr>
          <p:cNvPr id="3" name="Content Placeholder 2">
            <a:extLst>
              <a:ext uri="{FF2B5EF4-FFF2-40B4-BE49-F238E27FC236}">
                <a16:creationId xmlns:a16="http://schemas.microsoft.com/office/drawing/2014/main" id="{038689CF-8D6C-AE40-A2B2-9AFEA3505DAC}"/>
              </a:ext>
            </a:extLst>
          </p:cNvPr>
          <p:cNvSpPr>
            <a:spLocks noGrp="1"/>
          </p:cNvSpPr>
          <p:nvPr>
            <p:ph idx="1"/>
          </p:nvPr>
        </p:nvSpPr>
        <p:spPr/>
        <p:txBody>
          <a:bodyPr vert="horz" lIns="91440" tIns="45720" rIns="91440" bIns="45720" rtlCol="0" anchor="t">
            <a:normAutofit/>
          </a:bodyPr>
          <a:lstStyle/>
          <a:p>
            <a:r>
              <a:rPr lang="en-US">
                <a:latin typeface="Avenir Next LT Pro Light"/>
                <a:cs typeface="Arial"/>
              </a:rPr>
              <a:t>Motivation and Scope</a:t>
            </a:r>
            <a:endParaRPr lang="en-US"/>
          </a:p>
          <a:p>
            <a:r>
              <a:rPr lang="en-US">
                <a:latin typeface="Avenir Next LT Pro Light"/>
                <a:cs typeface="Arial"/>
              </a:rPr>
              <a:t>Dataset Overview</a:t>
            </a:r>
            <a:endParaRPr lang="en-US"/>
          </a:p>
          <a:p>
            <a:r>
              <a:rPr lang="en-US">
                <a:latin typeface="Avenir Next LT Pro Light"/>
                <a:cs typeface="Arial"/>
              </a:rPr>
              <a:t>Data Exploration and Preprocessing</a:t>
            </a:r>
          </a:p>
          <a:p>
            <a:r>
              <a:rPr lang="en-US">
                <a:latin typeface="Avenir Next LT Pro Light"/>
                <a:cs typeface="Arial"/>
              </a:rPr>
              <a:t>Feature Engineering</a:t>
            </a:r>
            <a:endParaRPr lang="en-US"/>
          </a:p>
          <a:p>
            <a:r>
              <a:rPr lang="en-US">
                <a:latin typeface="Avenir Next LT Pro Light"/>
                <a:cs typeface="Arial"/>
              </a:rPr>
              <a:t>Model Evaluation</a:t>
            </a:r>
            <a:endParaRPr lang="en-US"/>
          </a:p>
          <a:p>
            <a:r>
              <a:rPr lang="en-US">
                <a:latin typeface="Avenir Next LT Pro Light"/>
                <a:cs typeface="Arial"/>
              </a:rPr>
              <a:t>Conclusion</a:t>
            </a:r>
            <a:endParaRPr lang="en-US"/>
          </a:p>
        </p:txBody>
      </p:sp>
    </p:spTree>
    <p:extLst>
      <p:ext uri="{BB962C8B-B14F-4D97-AF65-F5344CB8AC3E}">
        <p14:creationId xmlns:p14="http://schemas.microsoft.com/office/powerpoint/2010/main" val="1869748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C72A6-53A5-C665-CD8D-4A380020BA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F84EA-F013-8500-207E-0F17C7FC61D4}"/>
              </a:ext>
            </a:extLst>
          </p:cNvPr>
          <p:cNvSpPr>
            <a:spLocks noGrp="1"/>
          </p:cNvSpPr>
          <p:nvPr>
            <p:ph type="title"/>
          </p:nvPr>
        </p:nvSpPr>
        <p:spPr>
          <a:xfrm>
            <a:off x="380999" y="-245140"/>
            <a:ext cx="11429999" cy="1309688"/>
          </a:xfrm>
        </p:spPr>
        <p:txBody>
          <a:bodyPr/>
          <a:lstStyle/>
          <a:p>
            <a:r>
              <a:rPr lang="en-US">
                <a:latin typeface="Franklin Gothic Medium"/>
              </a:rPr>
              <a:t>SVM - ACI-</a:t>
            </a:r>
            <a:r>
              <a:rPr lang="en-US" err="1">
                <a:latin typeface="Franklin Gothic Medium"/>
              </a:rPr>
              <a:t>I</a:t>
            </a:r>
            <a:r>
              <a:rPr lang="en-US" sz="3600" err="1">
                <a:latin typeface="Franklin Gothic Medium"/>
              </a:rPr>
              <a:t>o</a:t>
            </a:r>
            <a:r>
              <a:rPr lang="en-US" err="1">
                <a:latin typeface="Franklin Gothic Medium"/>
              </a:rPr>
              <a:t>t</a:t>
            </a:r>
            <a:r>
              <a:rPr lang="en-US">
                <a:latin typeface="Franklin Gothic Medium"/>
              </a:rPr>
              <a:t> Dataset</a:t>
            </a:r>
            <a:endParaRPr lang="en-US"/>
          </a:p>
        </p:txBody>
      </p:sp>
      <p:pic>
        <p:nvPicPr>
          <p:cNvPr id="4" name="Content Placeholder 3" descr="A graph with numbers and symbols&#10;&#10;AI-generated content may be incorrect., Picture">
            <a:extLst>
              <a:ext uri="{FF2B5EF4-FFF2-40B4-BE49-F238E27FC236}">
                <a16:creationId xmlns:a16="http://schemas.microsoft.com/office/drawing/2014/main" id="{5E2BEBEC-6252-67FD-3D95-A971B2238212}"/>
              </a:ext>
            </a:extLst>
          </p:cNvPr>
          <p:cNvPicPr>
            <a:picLocks noGrp="1" noChangeAspect="1"/>
          </p:cNvPicPr>
          <p:nvPr>
            <p:ph idx="1"/>
          </p:nvPr>
        </p:nvPicPr>
        <p:blipFill>
          <a:blip r:embed="rId2"/>
          <a:stretch>
            <a:fillRect/>
          </a:stretch>
        </p:blipFill>
        <p:spPr>
          <a:xfrm>
            <a:off x="1285339" y="827346"/>
            <a:ext cx="3064578" cy="2220344"/>
          </a:xfrm>
        </p:spPr>
      </p:pic>
      <p:sp>
        <p:nvSpPr>
          <p:cNvPr id="5" name="TextBox 4">
            <a:extLst>
              <a:ext uri="{FF2B5EF4-FFF2-40B4-BE49-F238E27FC236}">
                <a16:creationId xmlns:a16="http://schemas.microsoft.com/office/drawing/2014/main" id="{A70D1BF8-30F5-307C-91BE-0760EB2D2F87}"/>
              </a:ext>
            </a:extLst>
          </p:cNvPr>
          <p:cNvSpPr txBox="1"/>
          <p:nvPr/>
        </p:nvSpPr>
        <p:spPr>
          <a:xfrm>
            <a:off x="1193209" y="3047999"/>
            <a:ext cx="4536558"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Calibri"/>
                <a:cs typeface="Calibri"/>
              </a:rPr>
              <a:t>Fig 1: </a:t>
            </a:r>
            <a:r>
              <a:rPr lang="en-US" sz="900">
                <a:latin typeface="Times New Roman"/>
                <a:ea typeface="Calibri"/>
                <a:cs typeface="Times New Roman"/>
              </a:rPr>
              <a:t>Confusion matrix heatmap for SVM on original ACI-IoT dataset (data </a:t>
            </a:r>
            <a:r>
              <a:rPr lang="en-US" sz="900" err="1">
                <a:latin typeface="Times New Roman"/>
                <a:ea typeface="Calibri"/>
                <a:cs typeface="Times New Roman"/>
              </a:rPr>
              <a:t>withouth</a:t>
            </a:r>
            <a:r>
              <a:rPr lang="en-US" sz="900">
                <a:latin typeface="Times New Roman"/>
                <a:ea typeface="Calibri"/>
                <a:cs typeface="Times New Roman"/>
              </a:rPr>
              <a:t> feature reduction). Performance metrics include Accuracy = 0.9808, Precision = 0.9815, Recall = 0.9810, and F1 Score = 0.9808, and Training time = 21.100 seconds.</a:t>
            </a:r>
          </a:p>
        </p:txBody>
      </p:sp>
      <p:pic>
        <p:nvPicPr>
          <p:cNvPr id="9" name="Picture 8" descr="A graph with numbers and symbols&#10;&#10;AI-generated content may be incorrect., Picture">
            <a:extLst>
              <a:ext uri="{FF2B5EF4-FFF2-40B4-BE49-F238E27FC236}">
                <a16:creationId xmlns:a16="http://schemas.microsoft.com/office/drawing/2014/main" id="{74504F8E-3CFE-A236-FA94-4C9B366A22CE}"/>
              </a:ext>
            </a:extLst>
          </p:cNvPr>
          <p:cNvPicPr>
            <a:picLocks noChangeAspect="1"/>
          </p:cNvPicPr>
          <p:nvPr/>
        </p:nvPicPr>
        <p:blipFill>
          <a:blip r:embed="rId3"/>
          <a:stretch>
            <a:fillRect/>
          </a:stretch>
        </p:blipFill>
        <p:spPr>
          <a:xfrm>
            <a:off x="5971023" y="821070"/>
            <a:ext cx="3079397" cy="2226931"/>
          </a:xfrm>
          <a:prstGeom prst="rect">
            <a:avLst/>
          </a:prstGeom>
        </p:spPr>
      </p:pic>
      <p:sp>
        <p:nvSpPr>
          <p:cNvPr id="10" name="TextBox 9">
            <a:extLst>
              <a:ext uri="{FF2B5EF4-FFF2-40B4-BE49-F238E27FC236}">
                <a16:creationId xmlns:a16="http://schemas.microsoft.com/office/drawing/2014/main" id="{B9B1CE54-C910-80CA-DD9E-447FD1ADC01F}"/>
              </a:ext>
            </a:extLst>
          </p:cNvPr>
          <p:cNvSpPr txBox="1"/>
          <p:nvPr/>
        </p:nvSpPr>
        <p:spPr>
          <a:xfrm>
            <a:off x="5971952" y="3047998"/>
            <a:ext cx="4536558"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Calibri"/>
                <a:cs typeface="Calibri"/>
              </a:rPr>
              <a:t>Fig 2: </a:t>
            </a:r>
            <a:r>
              <a:rPr lang="en-US" sz="900">
                <a:latin typeface="Times New Roman"/>
                <a:ea typeface="Calibri"/>
                <a:cs typeface="Times New Roman"/>
              </a:rPr>
              <a:t>Confusion matrix heatmap for SVM on ACI-IoT dataset (data after variance threshold feature selector method) Performance metrics include Accuracy = 0.9808, Precision = 0.9815, Recall = 0.9810, and F1 Score = 0.9808, and Training time = 18.790 seconds.</a:t>
            </a:r>
          </a:p>
        </p:txBody>
      </p:sp>
      <p:pic>
        <p:nvPicPr>
          <p:cNvPr id="11" name="Picture 10" descr="A graph of data analysis&#10;&#10;AI-generated content may be incorrect., Picture">
            <a:extLst>
              <a:ext uri="{FF2B5EF4-FFF2-40B4-BE49-F238E27FC236}">
                <a16:creationId xmlns:a16="http://schemas.microsoft.com/office/drawing/2014/main" id="{D6E28543-8228-62D2-2007-669F5950A9CE}"/>
              </a:ext>
            </a:extLst>
          </p:cNvPr>
          <p:cNvPicPr>
            <a:picLocks noChangeAspect="1"/>
          </p:cNvPicPr>
          <p:nvPr/>
        </p:nvPicPr>
        <p:blipFill>
          <a:blip r:embed="rId4"/>
          <a:stretch>
            <a:fillRect/>
          </a:stretch>
        </p:blipFill>
        <p:spPr>
          <a:xfrm>
            <a:off x="1190698" y="3585535"/>
            <a:ext cx="3011676" cy="2173769"/>
          </a:xfrm>
          <a:prstGeom prst="rect">
            <a:avLst/>
          </a:prstGeom>
        </p:spPr>
      </p:pic>
      <p:sp>
        <p:nvSpPr>
          <p:cNvPr id="12" name="TextBox 11">
            <a:extLst>
              <a:ext uri="{FF2B5EF4-FFF2-40B4-BE49-F238E27FC236}">
                <a16:creationId xmlns:a16="http://schemas.microsoft.com/office/drawing/2014/main" id="{6F91906D-2F70-11B8-699B-5A5668361868}"/>
              </a:ext>
            </a:extLst>
          </p:cNvPr>
          <p:cNvSpPr txBox="1"/>
          <p:nvPr/>
        </p:nvSpPr>
        <p:spPr>
          <a:xfrm>
            <a:off x="1193209" y="5759301"/>
            <a:ext cx="4536558"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Calibri"/>
                <a:cs typeface="Calibri"/>
              </a:rPr>
              <a:t>Fig 3: </a:t>
            </a:r>
            <a:r>
              <a:rPr lang="en-US" sz="900">
                <a:latin typeface="Times New Roman"/>
                <a:ea typeface="Calibri"/>
                <a:cs typeface="Times New Roman"/>
              </a:rPr>
              <a:t>Confusion matrix heatmap for SVM on ACI-IoT dataset (data after correlated feature selector method) Performance metrics include Accuracy = 0.9710, Precision = 0.9717, Recall = 0.9712, and F1 Score = 0.9707, and Training time = 12.8100 seconds.</a:t>
            </a:r>
          </a:p>
        </p:txBody>
      </p:sp>
      <p:pic>
        <p:nvPicPr>
          <p:cNvPr id="13" name="Picture 12" descr="A graph of a number of data&#10;&#10;AI-generated content may be incorrect., Picture">
            <a:extLst>
              <a:ext uri="{FF2B5EF4-FFF2-40B4-BE49-F238E27FC236}">
                <a16:creationId xmlns:a16="http://schemas.microsoft.com/office/drawing/2014/main" id="{31588ECD-6D56-DA85-FD00-E3E5AA787FF9}"/>
              </a:ext>
            </a:extLst>
          </p:cNvPr>
          <p:cNvPicPr>
            <a:picLocks noChangeAspect="1"/>
          </p:cNvPicPr>
          <p:nvPr/>
        </p:nvPicPr>
        <p:blipFill>
          <a:blip r:embed="rId5"/>
          <a:stretch>
            <a:fillRect/>
          </a:stretch>
        </p:blipFill>
        <p:spPr>
          <a:xfrm>
            <a:off x="5970128" y="3585535"/>
            <a:ext cx="3098907" cy="2191490"/>
          </a:xfrm>
          <a:prstGeom prst="rect">
            <a:avLst/>
          </a:prstGeom>
        </p:spPr>
      </p:pic>
      <p:sp>
        <p:nvSpPr>
          <p:cNvPr id="14" name="TextBox 13">
            <a:extLst>
              <a:ext uri="{FF2B5EF4-FFF2-40B4-BE49-F238E27FC236}">
                <a16:creationId xmlns:a16="http://schemas.microsoft.com/office/drawing/2014/main" id="{8B687325-3FF8-FD8D-49CB-0B17B8B050D9}"/>
              </a:ext>
            </a:extLst>
          </p:cNvPr>
          <p:cNvSpPr txBox="1"/>
          <p:nvPr/>
        </p:nvSpPr>
        <p:spPr>
          <a:xfrm>
            <a:off x="5971953" y="5759301"/>
            <a:ext cx="4536558"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Times New Roman"/>
                <a:ea typeface="Calibri"/>
                <a:cs typeface="Times New Roman"/>
              </a:rPr>
              <a:t>Fig 4: Confusion matrix heatmap for SVM on ACI-IoT dataset (data after mutual info feature selector method) Performance metrics include Accuracy = 0.9710, Precision = 0.9717, Recall = 0.9712, and F1 Score = 0.9707, and Training time = 12.1300 seconds.</a:t>
            </a:r>
          </a:p>
        </p:txBody>
      </p:sp>
    </p:spTree>
    <p:extLst>
      <p:ext uri="{BB962C8B-B14F-4D97-AF65-F5344CB8AC3E}">
        <p14:creationId xmlns:p14="http://schemas.microsoft.com/office/powerpoint/2010/main" val="1343978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3A85B-B2C3-F00C-A87E-81805E1C7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2E5F36-04D2-16C7-B1A5-05C506AABC52}"/>
              </a:ext>
            </a:extLst>
          </p:cNvPr>
          <p:cNvSpPr>
            <a:spLocks noGrp="1"/>
          </p:cNvSpPr>
          <p:nvPr>
            <p:ph type="title"/>
          </p:nvPr>
        </p:nvSpPr>
        <p:spPr>
          <a:xfrm>
            <a:off x="381000" y="388135"/>
            <a:ext cx="11430000" cy="1325563"/>
          </a:xfrm>
        </p:spPr>
        <p:txBody>
          <a:bodyPr anchor="ctr">
            <a:normAutofit/>
          </a:bodyPr>
          <a:lstStyle/>
          <a:p>
            <a:r>
              <a:rPr lang="en-US">
                <a:latin typeface="Franklin Gothic Medium"/>
              </a:rPr>
              <a:t>SVM - ACI-</a:t>
            </a:r>
            <a:r>
              <a:rPr lang="en-US" err="1">
                <a:latin typeface="Franklin Gothic Medium"/>
              </a:rPr>
              <a:t>I</a:t>
            </a:r>
            <a:r>
              <a:rPr lang="en-US" sz="3600" err="1">
                <a:latin typeface="Franklin Gothic Medium"/>
              </a:rPr>
              <a:t>o</a:t>
            </a:r>
            <a:r>
              <a:rPr lang="en-US" err="1">
                <a:latin typeface="Franklin Gothic Medium"/>
              </a:rPr>
              <a:t>t</a:t>
            </a:r>
            <a:r>
              <a:rPr lang="en-US">
                <a:latin typeface="Franklin Gothic Medium"/>
              </a:rPr>
              <a:t> Payload Dataset</a:t>
            </a:r>
          </a:p>
        </p:txBody>
      </p:sp>
      <p:sp>
        <p:nvSpPr>
          <p:cNvPr id="3" name="Content Placeholder 2">
            <a:extLst>
              <a:ext uri="{FF2B5EF4-FFF2-40B4-BE49-F238E27FC236}">
                <a16:creationId xmlns:a16="http://schemas.microsoft.com/office/drawing/2014/main" id="{B0D24358-B3A5-06D8-2A49-79DF3DAC0E71}"/>
              </a:ext>
            </a:extLst>
          </p:cNvPr>
          <p:cNvSpPr>
            <a:spLocks noGrp="1"/>
          </p:cNvSpPr>
          <p:nvPr>
            <p:ph sz="half" idx="1"/>
          </p:nvPr>
        </p:nvSpPr>
        <p:spPr>
          <a:xfrm>
            <a:off x="381000" y="1549955"/>
            <a:ext cx="5471160" cy="4178932"/>
          </a:xfrm>
        </p:spPr>
        <p:txBody>
          <a:bodyPr vert="horz" lIns="91440" tIns="45720" rIns="91440" bIns="45720" rtlCol="0" anchor="t">
            <a:normAutofit fontScale="92500" lnSpcReduction="10000"/>
          </a:bodyPr>
          <a:lstStyle/>
          <a:p>
            <a:r>
              <a:rPr lang="en-US" sz="2400">
                <a:latin typeface="Avenir Next LT Pro Light"/>
                <a:cs typeface="Arial"/>
              </a:rPr>
              <a:t>In this study, similar to the preprocessing applied to the ACI-IoT dataset, </a:t>
            </a:r>
            <a:r>
              <a:rPr lang="en-US" sz="2400" err="1">
                <a:latin typeface="Avenir Next LT Pro Light"/>
                <a:cs typeface="Arial"/>
              </a:rPr>
              <a:t>StandardScaler</a:t>
            </a:r>
            <a:r>
              <a:rPr lang="en-US" sz="2400">
                <a:latin typeface="Avenir Next LT Pro Light"/>
                <a:cs typeface="Arial"/>
              </a:rPr>
              <a:t> was employed to standardize the features, facilitating effective classification of the imbalanced dataset. </a:t>
            </a:r>
          </a:p>
          <a:p>
            <a:r>
              <a:rPr lang="en-US" sz="2400">
                <a:latin typeface="Avenir Next LT Pro Light"/>
                <a:cs typeface="Arial"/>
              </a:rPr>
              <a:t>The SVM model was configured with RBF kernel and the class weight equal to balanced parameter to address the class imbalance to address and adjust the weight.</a:t>
            </a:r>
          </a:p>
          <a:p>
            <a:r>
              <a:rPr lang="en-US" sz="2400">
                <a:latin typeface="Avenir Next LT Pro Light"/>
                <a:cs typeface="Arial"/>
              </a:rPr>
              <a:t>Confusion matrix plotted and performance measures were computed for the payload dataset.</a:t>
            </a:r>
            <a:endParaRPr lang="en-US" sz="2400"/>
          </a:p>
          <a:p>
            <a:endParaRPr lang="en-US" sz="2400"/>
          </a:p>
          <a:p>
            <a:endParaRPr lang="en-US" sz="2400"/>
          </a:p>
        </p:txBody>
      </p:sp>
      <p:pic>
        <p:nvPicPr>
          <p:cNvPr id="4" name="Picture 3" descr="A graph of a number of data&#10;&#10;AI-generated content may be incorrect., Picture">
            <a:extLst>
              <a:ext uri="{FF2B5EF4-FFF2-40B4-BE49-F238E27FC236}">
                <a16:creationId xmlns:a16="http://schemas.microsoft.com/office/drawing/2014/main" id="{885B25D6-ECBD-3779-9200-EB930B805717}"/>
              </a:ext>
            </a:extLst>
          </p:cNvPr>
          <p:cNvPicPr>
            <a:picLocks noChangeAspect="1"/>
          </p:cNvPicPr>
          <p:nvPr/>
        </p:nvPicPr>
        <p:blipFill>
          <a:blip r:embed="rId2"/>
          <a:stretch>
            <a:fillRect/>
          </a:stretch>
        </p:blipFill>
        <p:spPr>
          <a:xfrm>
            <a:off x="6739337" y="1711589"/>
            <a:ext cx="3958974" cy="2830901"/>
          </a:xfrm>
          <a:prstGeom prst="rect">
            <a:avLst/>
          </a:prstGeom>
          <a:noFill/>
        </p:spPr>
      </p:pic>
      <p:sp>
        <p:nvSpPr>
          <p:cNvPr id="6" name="TextBox 5">
            <a:extLst>
              <a:ext uri="{FF2B5EF4-FFF2-40B4-BE49-F238E27FC236}">
                <a16:creationId xmlns:a16="http://schemas.microsoft.com/office/drawing/2014/main" id="{B07F2457-3738-965B-9D17-1FAF23DD9878}"/>
              </a:ext>
            </a:extLst>
          </p:cNvPr>
          <p:cNvSpPr txBox="1"/>
          <p:nvPr/>
        </p:nvSpPr>
        <p:spPr>
          <a:xfrm>
            <a:off x="6592186" y="4725580"/>
            <a:ext cx="453655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Calibri"/>
                <a:cs typeface="Calibri"/>
              </a:rPr>
              <a:t>Fig: </a:t>
            </a:r>
            <a:r>
              <a:rPr lang="en-US" sz="1200">
                <a:latin typeface="Times New Roman"/>
                <a:ea typeface="Calibri"/>
                <a:cs typeface="Times New Roman"/>
              </a:rPr>
              <a:t>Confusion matrix heatmap for SVM on ACI-IoT-Payload dataset. Performance metrics include Accuracy = 0.8272, Precision = 0.9001, Recall = 0.8272, and F1 Score = 0.7953, and Training time = 5.54 seconds.</a:t>
            </a:r>
          </a:p>
        </p:txBody>
      </p:sp>
    </p:spTree>
    <p:extLst>
      <p:ext uri="{BB962C8B-B14F-4D97-AF65-F5344CB8AC3E}">
        <p14:creationId xmlns:p14="http://schemas.microsoft.com/office/powerpoint/2010/main" val="3882237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C6168-AA20-D72E-E9B5-D5B6D06737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F27463-91BB-546D-8866-0A3C63267C35}"/>
              </a:ext>
            </a:extLst>
          </p:cNvPr>
          <p:cNvSpPr>
            <a:spLocks noGrp="1"/>
          </p:cNvSpPr>
          <p:nvPr>
            <p:ph type="title"/>
          </p:nvPr>
        </p:nvSpPr>
        <p:spPr/>
        <p:txBody>
          <a:bodyPr/>
          <a:lstStyle/>
          <a:p>
            <a:r>
              <a:rPr lang="en-US">
                <a:latin typeface="Franklin Gothic Medium"/>
              </a:rPr>
              <a:t>DECISION TREE</a:t>
            </a:r>
            <a:endParaRPr lang="en-US"/>
          </a:p>
        </p:txBody>
      </p:sp>
      <p:sp>
        <p:nvSpPr>
          <p:cNvPr id="3" name="Content Placeholder 2">
            <a:extLst>
              <a:ext uri="{FF2B5EF4-FFF2-40B4-BE49-F238E27FC236}">
                <a16:creationId xmlns:a16="http://schemas.microsoft.com/office/drawing/2014/main" id="{B27D78F9-57E3-1ADB-10DA-B3FEE9D9B816}"/>
              </a:ext>
            </a:extLst>
          </p:cNvPr>
          <p:cNvSpPr>
            <a:spLocks noGrp="1"/>
          </p:cNvSpPr>
          <p:nvPr>
            <p:ph idx="1"/>
          </p:nvPr>
        </p:nvSpPr>
        <p:spPr/>
        <p:txBody>
          <a:bodyPr vert="horz" lIns="91440" tIns="45720" rIns="91440" bIns="45720" rtlCol="0" anchor="t">
            <a:normAutofit/>
          </a:bodyPr>
          <a:lstStyle/>
          <a:p>
            <a:r>
              <a:rPr lang="en-US" dirty="0">
                <a:latin typeface="Avenir Next LT Pro Light"/>
                <a:cs typeface="Times New Roman"/>
              </a:rPr>
              <a:t>A decision tree is a non-parametric supervised learning algorithm, which is used for both classification and regression tasks.</a:t>
            </a:r>
            <a:endParaRPr lang="en-US" dirty="0">
              <a:cs typeface="Times New Roman"/>
            </a:endParaRPr>
          </a:p>
          <a:p>
            <a:r>
              <a:rPr lang="en-US" dirty="0">
                <a:latin typeface="Avenir Next LT Pro Light"/>
                <a:cs typeface="Times New Roman"/>
              </a:rPr>
              <a:t>It has a hierarchical tree structure, which consists of a root node, branches, internal nodes, and leaf nodes.</a:t>
            </a:r>
          </a:p>
          <a:p>
            <a:r>
              <a:rPr lang="en-US" dirty="0">
                <a:latin typeface="Avenir Next LT Pro Light"/>
                <a:cs typeface="Times New Roman"/>
              </a:rPr>
              <a:t>In splitting criterion, entropy was taken as it measures information gain using log function other than Gini impurity that uses simple calculation.</a:t>
            </a:r>
            <a:endParaRPr lang="en-US" dirty="0">
              <a:cs typeface="Times New Roman"/>
            </a:endParaRPr>
          </a:p>
          <a:p>
            <a:endParaRPr lang="en-US">
              <a:cs typeface="Times New Roman"/>
            </a:endParaRPr>
          </a:p>
        </p:txBody>
      </p:sp>
    </p:spTree>
    <p:extLst>
      <p:ext uri="{BB962C8B-B14F-4D97-AF65-F5344CB8AC3E}">
        <p14:creationId xmlns:p14="http://schemas.microsoft.com/office/powerpoint/2010/main" val="3934058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9913D-BAA8-F3BA-158C-4781955F43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C438C-8352-E2ED-4DB5-EF5E2BCFD040}"/>
              </a:ext>
            </a:extLst>
          </p:cNvPr>
          <p:cNvSpPr>
            <a:spLocks noGrp="1"/>
          </p:cNvSpPr>
          <p:nvPr>
            <p:ph type="title"/>
          </p:nvPr>
        </p:nvSpPr>
        <p:spPr>
          <a:xfrm>
            <a:off x="380999" y="-245140"/>
            <a:ext cx="11429999" cy="1309688"/>
          </a:xfrm>
        </p:spPr>
        <p:txBody>
          <a:bodyPr/>
          <a:lstStyle/>
          <a:p>
            <a:r>
              <a:rPr lang="en-US">
                <a:latin typeface="Franklin Gothic Medium"/>
              </a:rPr>
              <a:t>Decision tree - ACI-</a:t>
            </a:r>
            <a:r>
              <a:rPr lang="en-US" err="1">
                <a:latin typeface="Franklin Gothic Medium"/>
              </a:rPr>
              <a:t>I</a:t>
            </a:r>
            <a:r>
              <a:rPr lang="en-US" sz="3600" err="1">
                <a:latin typeface="Franklin Gothic Medium"/>
              </a:rPr>
              <a:t>o</a:t>
            </a:r>
            <a:r>
              <a:rPr lang="en-US" err="1">
                <a:latin typeface="Franklin Gothic Medium"/>
              </a:rPr>
              <a:t>t</a:t>
            </a:r>
            <a:r>
              <a:rPr lang="en-US">
                <a:latin typeface="Franklin Gothic Medium"/>
              </a:rPr>
              <a:t> Dataset</a:t>
            </a:r>
            <a:endParaRPr lang="en-US"/>
          </a:p>
        </p:txBody>
      </p:sp>
      <p:sp>
        <p:nvSpPr>
          <p:cNvPr id="5" name="TextBox 4">
            <a:extLst>
              <a:ext uri="{FF2B5EF4-FFF2-40B4-BE49-F238E27FC236}">
                <a16:creationId xmlns:a16="http://schemas.microsoft.com/office/drawing/2014/main" id="{BA5BDC3E-0B62-CB42-E58A-590A2518B08F}"/>
              </a:ext>
            </a:extLst>
          </p:cNvPr>
          <p:cNvSpPr txBox="1"/>
          <p:nvPr/>
        </p:nvSpPr>
        <p:spPr>
          <a:xfrm>
            <a:off x="1193209" y="3047999"/>
            <a:ext cx="4536558"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Calibri"/>
                <a:cs typeface="Calibri"/>
              </a:rPr>
              <a:t>Fig 1: </a:t>
            </a:r>
            <a:r>
              <a:rPr lang="en-US" sz="900">
                <a:latin typeface="Times New Roman"/>
                <a:ea typeface="Calibri"/>
                <a:cs typeface="Times New Roman"/>
              </a:rPr>
              <a:t>Confusion matrix heatmap for Decision Tree on ACI-IoT dataset. Performance metrics include Accuracy = 0.9984, Precision = 0.9984, Recall = 0.9984, and F1 Score = 0.9984, and Training time = 0.560 seconds.</a:t>
            </a:r>
          </a:p>
        </p:txBody>
      </p:sp>
      <p:sp>
        <p:nvSpPr>
          <p:cNvPr id="10" name="TextBox 9">
            <a:extLst>
              <a:ext uri="{FF2B5EF4-FFF2-40B4-BE49-F238E27FC236}">
                <a16:creationId xmlns:a16="http://schemas.microsoft.com/office/drawing/2014/main" id="{FB159976-1FA6-2F10-D023-BE67C88613AB}"/>
              </a:ext>
            </a:extLst>
          </p:cNvPr>
          <p:cNvSpPr txBox="1"/>
          <p:nvPr/>
        </p:nvSpPr>
        <p:spPr>
          <a:xfrm>
            <a:off x="5971952" y="3047998"/>
            <a:ext cx="4536558"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Times New Roman"/>
                <a:ea typeface="Calibri"/>
                <a:cs typeface="Times New Roman"/>
              </a:rPr>
              <a:t>Fig 2: Confusion matrix heatmap for Decision Tree on ACI-IoT dataset (data after variance threshold feature selector method) Performance metrics include Accuracy = 0.9987, Precision = 0.9987, Recall = 0.9987, F1 Score = 0.9987, and Training time = 1.0600 seconds.</a:t>
            </a:r>
          </a:p>
        </p:txBody>
      </p:sp>
      <p:sp>
        <p:nvSpPr>
          <p:cNvPr id="12" name="TextBox 11">
            <a:extLst>
              <a:ext uri="{FF2B5EF4-FFF2-40B4-BE49-F238E27FC236}">
                <a16:creationId xmlns:a16="http://schemas.microsoft.com/office/drawing/2014/main" id="{16747007-1F85-4A24-1508-E6C0619C4EF9}"/>
              </a:ext>
            </a:extLst>
          </p:cNvPr>
          <p:cNvSpPr txBox="1"/>
          <p:nvPr/>
        </p:nvSpPr>
        <p:spPr>
          <a:xfrm>
            <a:off x="1193209" y="5759301"/>
            <a:ext cx="4536558"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Times New Roman"/>
                <a:ea typeface="Calibri"/>
                <a:cs typeface="Times New Roman"/>
              </a:rPr>
              <a:t>Fig 3: Confusion matrix heatmap for Decision Tree on ACI-IoT dataset (data after correlated feature selector method) Performance metrics include Accuracy = 0.9984, Precision = 0.9984, Recall = 0.9984, F1 Score = 0.9984, and Training time = 0.550 seconds.</a:t>
            </a:r>
          </a:p>
        </p:txBody>
      </p:sp>
      <p:sp>
        <p:nvSpPr>
          <p:cNvPr id="14" name="TextBox 13">
            <a:extLst>
              <a:ext uri="{FF2B5EF4-FFF2-40B4-BE49-F238E27FC236}">
                <a16:creationId xmlns:a16="http://schemas.microsoft.com/office/drawing/2014/main" id="{13496F9C-2A96-8748-4400-CF86EE76CDC5}"/>
              </a:ext>
            </a:extLst>
          </p:cNvPr>
          <p:cNvSpPr txBox="1"/>
          <p:nvPr/>
        </p:nvSpPr>
        <p:spPr>
          <a:xfrm>
            <a:off x="5971953" y="5759301"/>
            <a:ext cx="4536558"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Times New Roman"/>
                <a:ea typeface="Calibri"/>
                <a:cs typeface="Times New Roman"/>
              </a:rPr>
              <a:t>Fig 4: Confusion matrix heatmap for Decision Tree on ACI-IoT dataset (data after mutual info feature selector method) Performance metrics include Accuracy = 0.9984, Precision = 0.9984, Recall = 0.9984, and F1 Score = 0.9984, and Training time = 0.5400 seconds.</a:t>
            </a:r>
          </a:p>
        </p:txBody>
      </p:sp>
      <p:pic>
        <p:nvPicPr>
          <p:cNvPr id="7" name="Content Placeholder 6" descr="A graph with numbers and symbols&#10;&#10;AI-generated content may be incorrect., Picture">
            <a:extLst>
              <a:ext uri="{FF2B5EF4-FFF2-40B4-BE49-F238E27FC236}">
                <a16:creationId xmlns:a16="http://schemas.microsoft.com/office/drawing/2014/main" id="{F8134355-B269-B6F9-645A-867F6FFABA5F}"/>
              </a:ext>
            </a:extLst>
          </p:cNvPr>
          <p:cNvPicPr>
            <a:picLocks noGrp="1" noChangeAspect="1"/>
          </p:cNvPicPr>
          <p:nvPr>
            <p:ph idx="1"/>
          </p:nvPr>
        </p:nvPicPr>
        <p:blipFill>
          <a:blip r:embed="rId2"/>
          <a:stretch>
            <a:fillRect/>
          </a:stretch>
        </p:blipFill>
        <p:spPr>
          <a:xfrm>
            <a:off x="1192284" y="785997"/>
            <a:ext cx="3215244" cy="2261692"/>
          </a:xfrm>
        </p:spPr>
      </p:pic>
      <p:pic>
        <p:nvPicPr>
          <p:cNvPr id="8" name="Picture 7" descr="A graph of a number of data&#10;&#10;AI-generated content may be incorrect., Picture">
            <a:extLst>
              <a:ext uri="{FF2B5EF4-FFF2-40B4-BE49-F238E27FC236}">
                <a16:creationId xmlns:a16="http://schemas.microsoft.com/office/drawing/2014/main" id="{F947127B-B92A-C488-5C1A-50777AF4BE80}"/>
              </a:ext>
            </a:extLst>
          </p:cNvPr>
          <p:cNvPicPr>
            <a:picLocks noChangeAspect="1"/>
          </p:cNvPicPr>
          <p:nvPr/>
        </p:nvPicPr>
        <p:blipFill>
          <a:blip r:embed="rId3"/>
          <a:stretch>
            <a:fillRect/>
          </a:stretch>
        </p:blipFill>
        <p:spPr>
          <a:xfrm>
            <a:off x="5970529" y="785628"/>
            <a:ext cx="3080383" cy="2256466"/>
          </a:xfrm>
          <a:prstGeom prst="rect">
            <a:avLst/>
          </a:prstGeom>
        </p:spPr>
      </p:pic>
      <p:pic>
        <p:nvPicPr>
          <p:cNvPr id="15" name="Picture 14" descr="Picture 1, Picture">
            <a:extLst>
              <a:ext uri="{FF2B5EF4-FFF2-40B4-BE49-F238E27FC236}">
                <a16:creationId xmlns:a16="http://schemas.microsoft.com/office/drawing/2014/main" id="{D057CF14-6FDE-CBFD-E837-FB8997E21F94}"/>
              </a:ext>
            </a:extLst>
          </p:cNvPr>
          <p:cNvPicPr>
            <a:picLocks noChangeAspect="1"/>
          </p:cNvPicPr>
          <p:nvPr/>
        </p:nvPicPr>
        <p:blipFill>
          <a:blip r:embed="rId4"/>
          <a:stretch>
            <a:fillRect/>
          </a:stretch>
        </p:blipFill>
        <p:spPr>
          <a:xfrm>
            <a:off x="1357611" y="3579629"/>
            <a:ext cx="3079523" cy="2185580"/>
          </a:xfrm>
          <a:prstGeom prst="rect">
            <a:avLst/>
          </a:prstGeom>
        </p:spPr>
      </p:pic>
      <p:pic>
        <p:nvPicPr>
          <p:cNvPr id="16" name="Picture 15" descr="Picture 1, Picture">
            <a:extLst>
              <a:ext uri="{FF2B5EF4-FFF2-40B4-BE49-F238E27FC236}">
                <a16:creationId xmlns:a16="http://schemas.microsoft.com/office/drawing/2014/main" id="{D1174D1D-8B39-A120-4FA4-19DF79FC0A48}"/>
              </a:ext>
            </a:extLst>
          </p:cNvPr>
          <p:cNvPicPr>
            <a:picLocks noChangeAspect="1"/>
          </p:cNvPicPr>
          <p:nvPr/>
        </p:nvPicPr>
        <p:blipFill>
          <a:blip r:embed="rId5"/>
          <a:stretch>
            <a:fillRect/>
          </a:stretch>
        </p:blipFill>
        <p:spPr>
          <a:xfrm>
            <a:off x="6096693" y="3579628"/>
            <a:ext cx="3087966" cy="2061537"/>
          </a:xfrm>
          <a:prstGeom prst="rect">
            <a:avLst/>
          </a:prstGeom>
        </p:spPr>
      </p:pic>
    </p:spTree>
    <p:extLst>
      <p:ext uri="{BB962C8B-B14F-4D97-AF65-F5344CB8AC3E}">
        <p14:creationId xmlns:p14="http://schemas.microsoft.com/office/powerpoint/2010/main" val="2281242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79201-C920-3A5E-7457-D89AD47D88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FBA0DF-83B3-DDAD-C22B-62D5FD664A11}"/>
              </a:ext>
            </a:extLst>
          </p:cNvPr>
          <p:cNvSpPr>
            <a:spLocks noGrp="1"/>
          </p:cNvSpPr>
          <p:nvPr>
            <p:ph type="title"/>
          </p:nvPr>
        </p:nvSpPr>
        <p:spPr>
          <a:xfrm>
            <a:off x="381000" y="388135"/>
            <a:ext cx="11430000" cy="1325563"/>
          </a:xfrm>
        </p:spPr>
        <p:txBody>
          <a:bodyPr anchor="ctr">
            <a:normAutofit/>
          </a:bodyPr>
          <a:lstStyle/>
          <a:p>
            <a:r>
              <a:rPr lang="en-US">
                <a:latin typeface="Franklin Gothic Medium"/>
              </a:rPr>
              <a:t>Decision tree - ACI-</a:t>
            </a:r>
            <a:r>
              <a:rPr lang="en-US" err="1">
                <a:latin typeface="Franklin Gothic Medium"/>
              </a:rPr>
              <a:t>I</a:t>
            </a:r>
            <a:r>
              <a:rPr lang="en-US" sz="3600" err="1">
                <a:latin typeface="Franklin Gothic Medium"/>
              </a:rPr>
              <a:t>o</a:t>
            </a:r>
            <a:r>
              <a:rPr lang="en-US" err="1">
                <a:latin typeface="Franklin Gothic Medium"/>
              </a:rPr>
              <a:t>t</a:t>
            </a:r>
            <a:r>
              <a:rPr lang="en-US">
                <a:latin typeface="Franklin Gothic Medium"/>
              </a:rPr>
              <a:t> Payload Dataset</a:t>
            </a:r>
            <a:endParaRPr lang="en-US"/>
          </a:p>
        </p:txBody>
      </p:sp>
      <p:sp>
        <p:nvSpPr>
          <p:cNvPr id="3" name="Content Placeholder 2">
            <a:extLst>
              <a:ext uri="{FF2B5EF4-FFF2-40B4-BE49-F238E27FC236}">
                <a16:creationId xmlns:a16="http://schemas.microsoft.com/office/drawing/2014/main" id="{8C74DFAA-2E43-2739-1FB7-EB244ED841FF}"/>
              </a:ext>
            </a:extLst>
          </p:cNvPr>
          <p:cNvSpPr>
            <a:spLocks noGrp="1"/>
          </p:cNvSpPr>
          <p:nvPr>
            <p:ph sz="half" idx="1"/>
          </p:nvPr>
        </p:nvSpPr>
        <p:spPr>
          <a:xfrm>
            <a:off x="381000" y="1467937"/>
            <a:ext cx="5471160" cy="4178932"/>
          </a:xfrm>
        </p:spPr>
        <p:txBody>
          <a:bodyPr vert="horz" lIns="91440" tIns="45720" rIns="91440" bIns="45720" rtlCol="0" anchor="t">
            <a:normAutofit lnSpcReduction="10000"/>
          </a:bodyPr>
          <a:lstStyle/>
          <a:p>
            <a:r>
              <a:rPr lang="en-US" sz="2400">
                <a:latin typeface="Avenir Next LT Pro Light"/>
                <a:cs typeface="Arial"/>
              </a:rPr>
              <a:t>In this study, similar to the process for ACI-IoT dataset, </a:t>
            </a:r>
            <a:r>
              <a:rPr lang="en-US" sz="2400">
                <a:latin typeface="Avenir Next LT Pro Light"/>
                <a:cs typeface="Times New Roman"/>
              </a:rPr>
              <a:t>a </a:t>
            </a:r>
            <a:r>
              <a:rPr lang="en-US" sz="2400" err="1">
                <a:latin typeface="Avenir Next LT Pro Light"/>
                <a:cs typeface="Times New Roman"/>
              </a:rPr>
              <a:t>DecisionTreeClassifier</a:t>
            </a:r>
            <a:r>
              <a:rPr lang="en-US" sz="2400">
                <a:latin typeface="Avenir Next LT Pro Light"/>
                <a:cs typeface="Times New Roman"/>
              </a:rPr>
              <a:t> with other parameters for balanced performance was utilized for the dataset. </a:t>
            </a:r>
            <a:endParaRPr lang="en-US" sz="2400"/>
          </a:p>
          <a:p>
            <a:r>
              <a:rPr lang="en-US" sz="2400">
                <a:latin typeface="Avenir Next LT Pro Light"/>
                <a:cs typeface="Times New Roman"/>
              </a:rPr>
              <a:t>The </a:t>
            </a:r>
            <a:r>
              <a:rPr lang="en-US" sz="2400" i="1" err="1">
                <a:latin typeface="Avenir Next LT Pro Light"/>
                <a:cs typeface="Times New Roman"/>
              </a:rPr>
              <a:t>class_weight</a:t>
            </a:r>
            <a:r>
              <a:rPr lang="en-US" sz="2400" i="1">
                <a:latin typeface="Avenir Next LT Pro Light"/>
                <a:cs typeface="Times New Roman"/>
              </a:rPr>
              <a:t> </a:t>
            </a:r>
            <a:r>
              <a:rPr lang="en-US" sz="2400">
                <a:latin typeface="Avenir Next LT Pro Light"/>
                <a:cs typeface="Times New Roman"/>
              </a:rPr>
              <a:t>parameter was taken as 'balanced' to ensure the model compensates for any class imbalance in the dataset</a:t>
            </a:r>
            <a:endParaRPr lang="en-US" sz="2400"/>
          </a:p>
          <a:p>
            <a:r>
              <a:rPr lang="en-US" sz="2200">
                <a:latin typeface="Avenir Next LT Pro Light"/>
                <a:cs typeface="Times New Roman"/>
              </a:rPr>
              <a:t>Confusion matrix plotted and performance measures were computed for the payload dataset.</a:t>
            </a:r>
            <a:endParaRPr lang="en-US" sz="2200">
              <a:solidFill>
                <a:srgbClr val="000000"/>
              </a:solidFill>
              <a:latin typeface="Avenir Next LT Pro Light"/>
              <a:cs typeface="Times New Roman"/>
            </a:endParaRPr>
          </a:p>
          <a:p>
            <a:endParaRPr lang="en-US" sz="2200">
              <a:cs typeface="Times New Roman"/>
            </a:endParaRPr>
          </a:p>
          <a:p>
            <a:pPr marL="0" indent="0">
              <a:buNone/>
            </a:pPr>
            <a:endParaRPr lang="en-US" sz="2400">
              <a:cs typeface="Times New Roman"/>
            </a:endParaRPr>
          </a:p>
          <a:p>
            <a:endParaRPr lang="en-US" sz="2400"/>
          </a:p>
        </p:txBody>
      </p:sp>
      <p:sp>
        <p:nvSpPr>
          <p:cNvPr id="6" name="TextBox 5">
            <a:extLst>
              <a:ext uri="{FF2B5EF4-FFF2-40B4-BE49-F238E27FC236}">
                <a16:creationId xmlns:a16="http://schemas.microsoft.com/office/drawing/2014/main" id="{277C9B41-E0F5-046A-B333-026530C8E621}"/>
              </a:ext>
            </a:extLst>
          </p:cNvPr>
          <p:cNvSpPr txBox="1"/>
          <p:nvPr/>
        </p:nvSpPr>
        <p:spPr>
          <a:xfrm>
            <a:off x="6592186" y="4725580"/>
            <a:ext cx="453655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Calibri"/>
                <a:cs typeface="Calibri"/>
              </a:rPr>
              <a:t>Fig: </a:t>
            </a:r>
            <a:r>
              <a:rPr lang="en-US" sz="1200">
                <a:latin typeface="Times New Roman"/>
                <a:ea typeface="Calibri"/>
                <a:cs typeface="Times New Roman"/>
              </a:rPr>
              <a:t>Confusion matrix heatmap for Decision Tree on ACI-IoT-Payload dataset. Performance metrics include Accuracy = 0.9987, Precision = 0.9987, Recall = 0.9987, and F1 Score = 0.9987, and Training time = 0.12 seconds.</a:t>
            </a:r>
          </a:p>
        </p:txBody>
      </p:sp>
      <p:pic>
        <p:nvPicPr>
          <p:cNvPr id="5" name="Picture 4" descr="A graph of a number of different colored squares&#10;&#10;AI-generated content may be incorrect., Picture">
            <a:extLst>
              <a:ext uri="{FF2B5EF4-FFF2-40B4-BE49-F238E27FC236}">
                <a16:creationId xmlns:a16="http://schemas.microsoft.com/office/drawing/2014/main" id="{F8A87549-7338-474B-4ED0-0224B6A245DE}"/>
              </a:ext>
            </a:extLst>
          </p:cNvPr>
          <p:cNvPicPr>
            <a:picLocks noChangeAspect="1"/>
          </p:cNvPicPr>
          <p:nvPr/>
        </p:nvPicPr>
        <p:blipFill>
          <a:blip r:embed="rId2"/>
          <a:stretch>
            <a:fillRect/>
          </a:stretch>
        </p:blipFill>
        <p:spPr>
          <a:xfrm>
            <a:off x="6591128" y="1565349"/>
            <a:ext cx="4024767" cy="2876699"/>
          </a:xfrm>
          <a:prstGeom prst="rect">
            <a:avLst/>
          </a:prstGeom>
        </p:spPr>
      </p:pic>
    </p:spTree>
    <p:extLst>
      <p:ext uri="{BB962C8B-B14F-4D97-AF65-F5344CB8AC3E}">
        <p14:creationId xmlns:p14="http://schemas.microsoft.com/office/powerpoint/2010/main" val="1788879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0EBE2-2717-1AC8-BDF3-8BD7DA5308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DBDCBB-AED4-AE33-007E-7C6FEC7B7E73}"/>
              </a:ext>
            </a:extLst>
          </p:cNvPr>
          <p:cNvSpPr>
            <a:spLocks noGrp="1"/>
          </p:cNvSpPr>
          <p:nvPr>
            <p:ph type="title"/>
          </p:nvPr>
        </p:nvSpPr>
        <p:spPr/>
        <p:txBody>
          <a:bodyPr/>
          <a:lstStyle/>
          <a:p>
            <a:r>
              <a:rPr lang="en-US">
                <a:latin typeface="Franklin Gothic Medium"/>
              </a:rPr>
              <a:t>Random forest model</a:t>
            </a:r>
            <a:endParaRPr lang="en-US"/>
          </a:p>
        </p:txBody>
      </p:sp>
      <p:sp>
        <p:nvSpPr>
          <p:cNvPr id="3" name="Content Placeholder 2">
            <a:extLst>
              <a:ext uri="{FF2B5EF4-FFF2-40B4-BE49-F238E27FC236}">
                <a16:creationId xmlns:a16="http://schemas.microsoft.com/office/drawing/2014/main" id="{06BACAFC-132C-9BEA-AF87-7534029225B5}"/>
              </a:ext>
            </a:extLst>
          </p:cNvPr>
          <p:cNvSpPr>
            <a:spLocks noGrp="1"/>
          </p:cNvSpPr>
          <p:nvPr>
            <p:ph idx="1"/>
          </p:nvPr>
        </p:nvSpPr>
        <p:spPr/>
        <p:txBody>
          <a:bodyPr vert="horz" lIns="91440" tIns="45720" rIns="91440" bIns="45720" rtlCol="0" anchor="t">
            <a:normAutofit/>
          </a:bodyPr>
          <a:lstStyle/>
          <a:p>
            <a:r>
              <a:rPr lang="en-US">
                <a:latin typeface="Avenir Next LT Pro Light"/>
                <a:cs typeface="Times New Roman"/>
              </a:rPr>
              <a:t>A Random Forest is a collection of decision trees that work together to make predictions. It takes different random parts of the dataset to train each tree following which it combines the results by averaging them. </a:t>
            </a:r>
          </a:p>
          <a:p>
            <a:r>
              <a:rPr lang="en-US">
                <a:latin typeface="Avenir Next LT Pro Light"/>
                <a:cs typeface="Times New Roman"/>
              </a:rPr>
              <a:t>This approach helps improve the accuracy of predictions and reduce errors.</a:t>
            </a:r>
          </a:p>
          <a:p>
            <a:endParaRPr lang="en-US">
              <a:cs typeface="Times New Roman"/>
            </a:endParaRPr>
          </a:p>
        </p:txBody>
      </p:sp>
    </p:spTree>
    <p:extLst>
      <p:ext uri="{BB962C8B-B14F-4D97-AF65-F5344CB8AC3E}">
        <p14:creationId xmlns:p14="http://schemas.microsoft.com/office/powerpoint/2010/main" val="3412369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F6558-156E-DCF3-31B9-AD10B39248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68A31-9817-A861-1165-558861245073}"/>
              </a:ext>
            </a:extLst>
          </p:cNvPr>
          <p:cNvSpPr>
            <a:spLocks noGrp="1"/>
          </p:cNvSpPr>
          <p:nvPr>
            <p:ph type="title"/>
          </p:nvPr>
        </p:nvSpPr>
        <p:spPr>
          <a:xfrm>
            <a:off x="380999" y="-245140"/>
            <a:ext cx="11429999" cy="1309688"/>
          </a:xfrm>
        </p:spPr>
        <p:txBody>
          <a:bodyPr/>
          <a:lstStyle/>
          <a:p>
            <a:r>
              <a:rPr lang="en-US">
                <a:latin typeface="Franklin Gothic Medium"/>
              </a:rPr>
              <a:t>RANDOM FOREST - ACI-</a:t>
            </a:r>
            <a:r>
              <a:rPr lang="en-US" err="1">
                <a:latin typeface="Franklin Gothic Medium"/>
              </a:rPr>
              <a:t>I</a:t>
            </a:r>
            <a:r>
              <a:rPr lang="en-US" sz="3600" err="1">
                <a:latin typeface="Franklin Gothic Medium"/>
              </a:rPr>
              <a:t>o</a:t>
            </a:r>
            <a:r>
              <a:rPr lang="en-US" err="1">
                <a:latin typeface="Franklin Gothic Medium"/>
              </a:rPr>
              <a:t>t</a:t>
            </a:r>
            <a:r>
              <a:rPr lang="en-US">
                <a:latin typeface="Franklin Gothic Medium"/>
              </a:rPr>
              <a:t> Dataset</a:t>
            </a:r>
            <a:endParaRPr lang="en-US"/>
          </a:p>
        </p:txBody>
      </p:sp>
      <p:sp>
        <p:nvSpPr>
          <p:cNvPr id="5" name="TextBox 4">
            <a:extLst>
              <a:ext uri="{FF2B5EF4-FFF2-40B4-BE49-F238E27FC236}">
                <a16:creationId xmlns:a16="http://schemas.microsoft.com/office/drawing/2014/main" id="{D18EF0CE-2E43-591D-910E-00D59C8839C8}"/>
              </a:ext>
            </a:extLst>
          </p:cNvPr>
          <p:cNvSpPr txBox="1"/>
          <p:nvPr/>
        </p:nvSpPr>
        <p:spPr>
          <a:xfrm>
            <a:off x="1193209" y="3015107"/>
            <a:ext cx="4536558"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Calibri"/>
                <a:cs typeface="Calibri"/>
              </a:rPr>
              <a:t>Fig 1: </a:t>
            </a:r>
            <a:r>
              <a:rPr lang="en-US" sz="900">
                <a:latin typeface="Times New Roman"/>
                <a:ea typeface="Calibri"/>
                <a:cs typeface="Times New Roman"/>
              </a:rPr>
              <a:t>Confusion matrix heatmap for Random Forest Model on ACI-IoT dataset. Performance metrics include Accuracy = 0.9979, Precision = 0.9979, Recall = 0.9979, and F1 Score = 0.9979, and Training time = 8.000 seconds.</a:t>
            </a:r>
          </a:p>
        </p:txBody>
      </p:sp>
      <p:sp>
        <p:nvSpPr>
          <p:cNvPr id="10" name="TextBox 9">
            <a:extLst>
              <a:ext uri="{FF2B5EF4-FFF2-40B4-BE49-F238E27FC236}">
                <a16:creationId xmlns:a16="http://schemas.microsoft.com/office/drawing/2014/main" id="{C56BF68F-C7C3-DCA1-CF25-0B010FC820E0}"/>
              </a:ext>
            </a:extLst>
          </p:cNvPr>
          <p:cNvSpPr txBox="1"/>
          <p:nvPr/>
        </p:nvSpPr>
        <p:spPr>
          <a:xfrm>
            <a:off x="5971952" y="2982214"/>
            <a:ext cx="45365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Times New Roman"/>
                <a:ea typeface="Calibri"/>
                <a:cs typeface="Times New Roman"/>
              </a:rPr>
              <a:t>Fig 2: Confusion matrix heatmap for Random Forest Model on ACI-IoT dataset (data after variance threshold feature selector method) Performance metrics include Accuracy = 0.9808, Precision = 0.9982, Recall = 0.9982, and F1 Score = 0.9982, and Training time = 9.730 seconds.</a:t>
            </a:r>
          </a:p>
        </p:txBody>
      </p:sp>
      <p:sp>
        <p:nvSpPr>
          <p:cNvPr id="12" name="TextBox 11">
            <a:extLst>
              <a:ext uri="{FF2B5EF4-FFF2-40B4-BE49-F238E27FC236}">
                <a16:creationId xmlns:a16="http://schemas.microsoft.com/office/drawing/2014/main" id="{B4730CBE-21CC-1ECB-D805-ADC3FF6A1478}"/>
              </a:ext>
            </a:extLst>
          </p:cNvPr>
          <p:cNvSpPr txBox="1"/>
          <p:nvPr/>
        </p:nvSpPr>
        <p:spPr>
          <a:xfrm>
            <a:off x="1193209" y="5759301"/>
            <a:ext cx="4536558"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Times New Roman"/>
                <a:ea typeface="Calibri"/>
                <a:cs typeface="Times New Roman"/>
              </a:rPr>
              <a:t>Fig 3: Confusion matrix heatmap for Random Forest Model on ACI-IoT dataset (data after correlated feature selector method) Performance metrics include Accuracy = 0.9982, Precision = 0.9982, Recall = 0.9983, F1 Score = 0.9982, and Training time = 7.5900 seconds.</a:t>
            </a:r>
          </a:p>
        </p:txBody>
      </p:sp>
      <p:sp>
        <p:nvSpPr>
          <p:cNvPr id="14" name="TextBox 13">
            <a:extLst>
              <a:ext uri="{FF2B5EF4-FFF2-40B4-BE49-F238E27FC236}">
                <a16:creationId xmlns:a16="http://schemas.microsoft.com/office/drawing/2014/main" id="{3679BCB2-213E-D427-65D2-23E8E8648D16}"/>
              </a:ext>
            </a:extLst>
          </p:cNvPr>
          <p:cNvSpPr txBox="1"/>
          <p:nvPr/>
        </p:nvSpPr>
        <p:spPr>
          <a:xfrm>
            <a:off x="5971953" y="5759301"/>
            <a:ext cx="45365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Times New Roman"/>
                <a:ea typeface="Calibri"/>
                <a:cs typeface="Times New Roman"/>
              </a:rPr>
              <a:t>Fig 4: Confusion matrix heatmap for Random Forest Model on ACI-IoT dataset (data after mutual info feature selector method) Performance metrics include Accuracy = 0.9983, Precision = 0.9983, Recall = 0.9983, and F1 Score = 0.9983, and Training time = 8.0800 seconds.</a:t>
            </a:r>
          </a:p>
        </p:txBody>
      </p:sp>
      <p:pic>
        <p:nvPicPr>
          <p:cNvPr id="6" name="Content Placeholder 5" descr="A graph of data analysis&#10;&#10;AI-generated content may be incorrect., Picture">
            <a:extLst>
              <a:ext uri="{FF2B5EF4-FFF2-40B4-BE49-F238E27FC236}">
                <a16:creationId xmlns:a16="http://schemas.microsoft.com/office/drawing/2014/main" id="{94574824-DA9F-44C2-3617-8D9D7B6CE3B9}"/>
              </a:ext>
            </a:extLst>
          </p:cNvPr>
          <p:cNvPicPr>
            <a:picLocks noGrp="1" noChangeAspect="1"/>
          </p:cNvPicPr>
          <p:nvPr>
            <p:ph idx="1"/>
          </p:nvPr>
        </p:nvPicPr>
        <p:blipFill>
          <a:blip r:embed="rId2"/>
          <a:stretch>
            <a:fillRect/>
          </a:stretch>
        </p:blipFill>
        <p:spPr>
          <a:xfrm>
            <a:off x="1359014" y="762114"/>
            <a:ext cx="3191581" cy="2250898"/>
          </a:xfrm>
        </p:spPr>
      </p:pic>
      <p:pic>
        <p:nvPicPr>
          <p:cNvPr id="9" name="Picture 8" descr="A graph of data analysis&#10;&#10;AI-generated content may be incorrect., Picture">
            <a:extLst>
              <a:ext uri="{FF2B5EF4-FFF2-40B4-BE49-F238E27FC236}">
                <a16:creationId xmlns:a16="http://schemas.microsoft.com/office/drawing/2014/main" id="{C8A0EE64-89D3-C08F-3F62-88EBAAF5DC11}"/>
              </a:ext>
            </a:extLst>
          </p:cNvPr>
          <p:cNvPicPr>
            <a:picLocks noChangeAspect="1"/>
          </p:cNvPicPr>
          <p:nvPr/>
        </p:nvPicPr>
        <p:blipFill>
          <a:blip r:embed="rId3"/>
          <a:stretch>
            <a:fillRect/>
          </a:stretch>
        </p:blipFill>
        <p:spPr>
          <a:xfrm>
            <a:off x="6096655" y="762000"/>
            <a:ext cx="3019282" cy="2121540"/>
          </a:xfrm>
          <a:prstGeom prst="rect">
            <a:avLst/>
          </a:prstGeom>
        </p:spPr>
      </p:pic>
      <p:pic>
        <p:nvPicPr>
          <p:cNvPr id="11" name="Picture 10" descr="A graph of a number of data&#10;&#10;AI-generated content may be incorrect., Picture">
            <a:extLst>
              <a:ext uri="{FF2B5EF4-FFF2-40B4-BE49-F238E27FC236}">
                <a16:creationId xmlns:a16="http://schemas.microsoft.com/office/drawing/2014/main" id="{C35D1284-B0DF-A79E-884E-E296AEAE524C}"/>
              </a:ext>
            </a:extLst>
          </p:cNvPr>
          <p:cNvPicPr>
            <a:picLocks noChangeAspect="1"/>
          </p:cNvPicPr>
          <p:nvPr/>
        </p:nvPicPr>
        <p:blipFill>
          <a:blip r:embed="rId4"/>
          <a:stretch>
            <a:fillRect/>
          </a:stretch>
        </p:blipFill>
        <p:spPr>
          <a:xfrm>
            <a:off x="1362099" y="3607166"/>
            <a:ext cx="2944206" cy="2143468"/>
          </a:xfrm>
          <a:prstGeom prst="rect">
            <a:avLst/>
          </a:prstGeom>
        </p:spPr>
      </p:pic>
      <p:pic>
        <p:nvPicPr>
          <p:cNvPr id="13" name="Picture 12" descr="A screenshot of a graph&#10;&#10;AI-generated content may be incorrect., Picture">
            <a:extLst>
              <a:ext uri="{FF2B5EF4-FFF2-40B4-BE49-F238E27FC236}">
                <a16:creationId xmlns:a16="http://schemas.microsoft.com/office/drawing/2014/main" id="{D2CBE149-EA7E-65E7-A71C-209BFC4861AB}"/>
              </a:ext>
            </a:extLst>
          </p:cNvPr>
          <p:cNvPicPr>
            <a:picLocks noChangeAspect="1"/>
          </p:cNvPicPr>
          <p:nvPr/>
        </p:nvPicPr>
        <p:blipFill>
          <a:blip r:embed="rId5"/>
          <a:stretch>
            <a:fillRect/>
          </a:stretch>
        </p:blipFill>
        <p:spPr>
          <a:xfrm>
            <a:off x="6203534" y="3618129"/>
            <a:ext cx="3035767" cy="2127023"/>
          </a:xfrm>
          <a:prstGeom prst="rect">
            <a:avLst/>
          </a:prstGeom>
        </p:spPr>
      </p:pic>
    </p:spTree>
    <p:extLst>
      <p:ext uri="{BB962C8B-B14F-4D97-AF65-F5344CB8AC3E}">
        <p14:creationId xmlns:p14="http://schemas.microsoft.com/office/powerpoint/2010/main" val="943925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40164-513D-F2C6-88DE-353FFCD675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643525-DF37-F5E6-1E2D-E794CF8059A2}"/>
              </a:ext>
            </a:extLst>
          </p:cNvPr>
          <p:cNvSpPr>
            <a:spLocks noGrp="1"/>
          </p:cNvSpPr>
          <p:nvPr>
            <p:ph type="title"/>
          </p:nvPr>
        </p:nvSpPr>
        <p:spPr>
          <a:xfrm>
            <a:off x="381000" y="388135"/>
            <a:ext cx="11430000" cy="1325563"/>
          </a:xfrm>
        </p:spPr>
        <p:txBody>
          <a:bodyPr anchor="ctr">
            <a:normAutofit/>
          </a:bodyPr>
          <a:lstStyle/>
          <a:p>
            <a:r>
              <a:rPr lang="en-US">
                <a:latin typeface="Franklin Gothic Medium"/>
              </a:rPr>
              <a:t>RANDOM FOREST - ACI-</a:t>
            </a:r>
            <a:r>
              <a:rPr lang="en-US" err="1">
                <a:latin typeface="Franklin Gothic Medium"/>
              </a:rPr>
              <a:t>I</a:t>
            </a:r>
            <a:r>
              <a:rPr lang="en-US" sz="3600" err="1">
                <a:latin typeface="Franklin Gothic Medium"/>
              </a:rPr>
              <a:t>o</a:t>
            </a:r>
            <a:r>
              <a:rPr lang="en-US" err="1">
                <a:latin typeface="Franklin Gothic Medium"/>
              </a:rPr>
              <a:t>t</a:t>
            </a:r>
            <a:r>
              <a:rPr lang="en-US">
                <a:latin typeface="Franklin Gothic Medium"/>
              </a:rPr>
              <a:t> Payload Dataset</a:t>
            </a:r>
            <a:endParaRPr lang="en-US"/>
          </a:p>
        </p:txBody>
      </p:sp>
      <p:sp>
        <p:nvSpPr>
          <p:cNvPr id="3" name="Content Placeholder 2">
            <a:extLst>
              <a:ext uri="{FF2B5EF4-FFF2-40B4-BE49-F238E27FC236}">
                <a16:creationId xmlns:a16="http://schemas.microsoft.com/office/drawing/2014/main" id="{10DAA105-3961-84D7-5B4C-F90468B59D46}"/>
              </a:ext>
            </a:extLst>
          </p:cNvPr>
          <p:cNvSpPr>
            <a:spLocks noGrp="1"/>
          </p:cNvSpPr>
          <p:nvPr>
            <p:ph sz="half" idx="1"/>
          </p:nvPr>
        </p:nvSpPr>
        <p:spPr>
          <a:xfrm>
            <a:off x="381000" y="1845984"/>
            <a:ext cx="5471160" cy="4178932"/>
          </a:xfrm>
        </p:spPr>
        <p:txBody>
          <a:bodyPr vert="horz" lIns="91440" tIns="45720" rIns="91440" bIns="45720" rtlCol="0" anchor="t">
            <a:normAutofit fontScale="92500" lnSpcReduction="10000"/>
          </a:bodyPr>
          <a:lstStyle/>
          <a:p>
            <a:r>
              <a:rPr lang="en-US" sz="2400">
                <a:latin typeface="Avenir Next LT Pro Light"/>
                <a:cs typeface="Arial"/>
              </a:rPr>
              <a:t>In the study, similar to the approach used with ACI-IoT dataset, t</a:t>
            </a:r>
            <a:r>
              <a:rPr lang="en-US" sz="2400">
                <a:latin typeface="Avenir Next LT Pro Light"/>
                <a:cs typeface="Times New Roman"/>
              </a:rPr>
              <a:t>he Random Forest classification model was trained using balanced class weights, 100 estimators, and entropy as the splitting criterion, with a maximum tree depth of 10 to mitigate overfitting.</a:t>
            </a:r>
            <a:endParaRPr lang="en-US" sz="2400">
              <a:latin typeface="Avenir Next LT Pro Light"/>
              <a:cs typeface="Arial"/>
            </a:endParaRPr>
          </a:p>
          <a:p>
            <a:r>
              <a:rPr lang="en-US" sz="2400">
                <a:latin typeface="Avenir Next LT Pro Light"/>
                <a:cs typeface="Times New Roman"/>
              </a:rPr>
              <a:t>The model was trained from train data, and predictions were generated on the test dataset.</a:t>
            </a:r>
            <a:endParaRPr lang="en-US" sz="2400">
              <a:cs typeface="Arial"/>
            </a:endParaRPr>
          </a:p>
          <a:p>
            <a:r>
              <a:rPr lang="en-US" sz="2200">
                <a:latin typeface="Avenir Next LT Pro Light"/>
                <a:cs typeface="Times New Roman"/>
              </a:rPr>
              <a:t>Confusion matrix plotted and performance measures were computed for the payload dataset.</a:t>
            </a:r>
            <a:endParaRPr lang="en-US" sz="2200">
              <a:solidFill>
                <a:srgbClr val="000000"/>
              </a:solidFill>
              <a:latin typeface="Avenir Next LT Pro Light"/>
              <a:cs typeface="Times New Roman"/>
            </a:endParaRPr>
          </a:p>
          <a:p>
            <a:pPr marL="0" indent="0">
              <a:buNone/>
            </a:pPr>
            <a:endParaRPr lang="en-US" sz="2400">
              <a:cs typeface="Times New Roman"/>
            </a:endParaRPr>
          </a:p>
        </p:txBody>
      </p:sp>
      <p:sp>
        <p:nvSpPr>
          <p:cNvPr id="6" name="TextBox 5">
            <a:extLst>
              <a:ext uri="{FF2B5EF4-FFF2-40B4-BE49-F238E27FC236}">
                <a16:creationId xmlns:a16="http://schemas.microsoft.com/office/drawing/2014/main" id="{042A120F-5E35-8867-E6C0-1F103A9F165F}"/>
              </a:ext>
            </a:extLst>
          </p:cNvPr>
          <p:cNvSpPr txBox="1"/>
          <p:nvPr/>
        </p:nvSpPr>
        <p:spPr>
          <a:xfrm>
            <a:off x="6592186" y="4725580"/>
            <a:ext cx="453655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Calibri"/>
                <a:cs typeface="Calibri"/>
              </a:rPr>
              <a:t>Fig: </a:t>
            </a:r>
            <a:r>
              <a:rPr lang="en-US" sz="1200">
                <a:latin typeface="Times New Roman"/>
                <a:ea typeface="Calibri"/>
                <a:cs typeface="Times New Roman"/>
              </a:rPr>
              <a:t>Confusion matrix heatmap for Random Forest Model on ACI-IoT-Payload dataset. Performance metrics include Accuracy = 0.9992, Precision = 0.9992, Recall = 0.9992, and F1 Score = 0.9992, and Training time = 2.20 seconds.</a:t>
            </a:r>
          </a:p>
        </p:txBody>
      </p:sp>
      <p:pic>
        <p:nvPicPr>
          <p:cNvPr id="4" name="Picture 3" descr="A graph of a number of food and food&#10;&#10;AI-generated content may be incorrect., Picture">
            <a:extLst>
              <a:ext uri="{FF2B5EF4-FFF2-40B4-BE49-F238E27FC236}">
                <a16:creationId xmlns:a16="http://schemas.microsoft.com/office/drawing/2014/main" id="{4D93F31D-E829-BA48-DD68-91C2D2F22859}"/>
              </a:ext>
            </a:extLst>
          </p:cNvPr>
          <p:cNvPicPr>
            <a:picLocks noChangeAspect="1"/>
          </p:cNvPicPr>
          <p:nvPr/>
        </p:nvPicPr>
        <p:blipFill>
          <a:blip r:embed="rId2"/>
          <a:stretch>
            <a:fillRect/>
          </a:stretch>
        </p:blipFill>
        <p:spPr>
          <a:xfrm>
            <a:off x="6589734" y="1507554"/>
            <a:ext cx="4308160" cy="2823239"/>
          </a:xfrm>
          <a:prstGeom prst="rect">
            <a:avLst/>
          </a:prstGeom>
        </p:spPr>
      </p:pic>
    </p:spTree>
    <p:extLst>
      <p:ext uri="{BB962C8B-B14F-4D97-AF65-F5344CB8AC3E}">
        <p14:creationId xmlns:p14="http://schemas.microsoft.com/office/powerpoint/2010/main" val="45978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0CA5A-4DE8-2D60-60A7-65082EDB15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757BBA-29CC-AFAF-9E61-80F30329324A}"/>
              </a:ext>
            </a:extLst>
          </p:cNvPr>
          <p:cNvSpPr>
            <a:spLocks noGrp="1"/>
          </p:cNvSpPr>
          <p:nvPr>
            <p:ph type="title"/>
          </p:nvPr>
        </p:nvSpPr>
        <p:spPr/>
        <p:txBody>
          <a:bodyPr/>
          <a:lstStyle/>
          <a:p>
            <a:r>
              <a:rPr lang="en-US">
                <a:latin typeface="Franklin Gothic Medium"/>
              </a:rPr>
              <a:t>MODEL EVALUATION</a:t>
            </a:r>
            <a:endParaRPr lang="en-US"/>
          </a:p>
        </p:txBody>
      </p:sp>
      <p:sp>
        <p:nvSpPr>
          <p:cNvPr id="3" name="Content Placeholder 2">
            <a:extLst>
              <a:ext uri="{FF2B5EF4-FFF2-40B4-BE49-F238E27FC236}">
                <a16:creationId xmlns:a16="http://schemas.microsoft.com/office/drawing/2014/main" id="{665B37D4-1F22-EA64-087D-AA5021B02499}"/>
              </a:ext>
            </a:extLst>
          </p:cNvPr>
          <p:cNvSpPr>
            <a:spLocks noGrp="1"/>
          </p:cNvSpPr>
          <p:nvPr>
            <p:ph idx="1"/>
          </p:nvPr>
        </p:nvSpPr>
        <p:spPr/>
        <p:txBody>
          <a:bodyPr vert="horz" lIns="91440" tIns="45720" rIns="91440" bIns="45720" rtlCol="0" anchor="t">
            <a:normAutofit/>
          </a:bodyPr>
          <a:lstStyle/>
          <a:p>
            <a:r>
              <a:rPr lang="en-US">
                <a:latin typeface="Avenir Next LT Pro Light"/>
                <a:cs typeface="Arial"/>
              </a:rPr>
              <a:t>Model evaluation is a process that involves the use of quantitative metrics to analyze the performance of the model.</a:t>
            </a:r>
          </a:p>
          <a:p>
            <a:r>
              <a:rPr lang="en-US">
                <a:latin typeface="Avenir Next LT Pro Light"/>
                <a:cs typeface="Arial"/>
              </a:rPr>
              <a:t>Model evaluation serves as a means of testing whether the model has learned the pattern and data or has merely memorized the predictions.</a:t>
            </a:r>
          </a:p>
          <a:p>
            <a:r>
              <a:rPr lang="en-US">
                <a:latin typeface="Avenir Next LT Pro Light"/>
                <a:cs typeface="Arial"/>
              </a:rPr>
              <a:t>Evaluation metrics, identify potential weaknesses in a model, it may arise due to excessive model complexity relative to the dataset, data leakage, or other issues that hinder the model's ability to perform effectively and generate accurate predictions. </a:t>
            </a:r>
            <a:endParaRPr lang="en-US">
              <a:cs typeface="Arial"/>
            </a:endParaRPr>
          </a:p>
          <a:p>
            <a:endParaRPr lang="en-US">
              <a:cs typeface="Arial"/>
            </a:endParaRPr>
          </a:p>
        </p:txBody>
      </p:sp>
    </p:spTree>
    <p:extLst>
      <p:ext uri="{BB962C8B-B14F-4D97-AF65-F5344CB8AC3E}">
        <p14:creationId xmlns:p14="http://schemas.microsoft.com/office/powerpoint/2010/main" val="801688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0961B-7450-1222-7A39-3ABE19DCF3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4A53C0-5EAD-8446-EF02-30037B7EBEE0}"/>
              </a:ext>
            </a:extLst>
          </p:cNvPr>
          <p:cNvSpPr>
            <a:spLocks noGrp="1"/>
          </p:cNvSpPr>
          <p:nvPr>
            <p:ph type="title"/>
          </p:nvPr>
        </p:nvSpPr>
        <p:spPr>
          <a:xfrm>
            <a:off x="381000" y="388135"/>
            <a:ext cx="11430000" cy="1325563"/>
          </a:xfrm>
        </p:spPr>
        <p:txBody>
          <a:bodyPr anchor="ctr">
            <a:normAutofit/>
          </a:bodyPr>
          <a:lstStyle/>
          <a:p>
            <a:r>
              <a:rPr lang="en-US"/>
              <a:t>LEARNING CURVE FOR DECISION tree – ACI-IoT Dataset</a:t>
            </a:r>
          </a:p>
        </p:txBody>
      </p:sp>
      <p:sp>
        <p:nvSpPr>
          <p:cNvPr id="3" name="Content Placeholder 2">
            <a:extLst>
              <a:ext uri="{FF2B5EF4-FFF2-40B4-BE49-F238E27FC236}">
                <a16:creationId xmlns:a16="http://schemas.microsoft.com/office/drawing/2014/main" id="{2C417FB5-25EA-D1C3-3CE1-EA03FE121F41}"/>
              </a:ext>
            </a:extLst>
          </p:cNvPr>
          <p:cNvSpPr>
            <a:spLocks noGrp="1"/>
          </p:cNvSpPr>
          <p:nvPr>
            <p:ph sz="half" idx="1"/>
          </p:nvPr>
        </p:nvSpPr>
        <p:spPr>
          <a:xfrm>
            <a:off x="381000" y="1845984"/>
            <a:ext cx="5471160" cy="4178932"/>
          </a:xfrm>
        </p:spPr>
        <p:txBody>
          <a:bodyPr vert="horz" lIns="91440" tIns="45720" rIns="91440" bIns="45720" rtlCol="0" anchor="t">
            <a:normAutofit fontScale="85000" lnSpcReduction="20000"/>
          </a:bodyPr>
          <a:lstStyle/>
          <a:p>
            <a:r>
              <a:rPr lang="en-US">
                <a:latin typeface="Avenir Next LT Pro Light"/>
                <a:cs typeface="Arial"/>
              </a:rPr>
              <a:t>Learning curve helps assess the underfitting and overfitting of the model. </a:t>
            </a:r>
            <a:endParaRPr lang="en-US"/>
          </a:p>
          <a:p>
            <a:r>
              <a:rPr lang="en-US">
                <a:latin typeface="Avenir Next LT Pro Light"/>
                <a:cs typeface="Arial"/>
              </a:rPr>
              <a:t>The training score remains high, that is 0.998, suggesting that model fits the training data very well.</a:t>
            </a:r>
            <a:endParaRPr lang="en-US"/>
          </a:p>
          <a:p>
            <a:r>
              <a:rPr lang="en-US">
                <a:latin typeface="Avenir Next LT Pro Light"/>
                <a:cs typeface="Arial"/>
              </a:rPr>
              <a:t>The testing score also increases steadily, reaching 0.998 with an increase in data sizes, which indicates a generalization tendency.</a:t>
            </a:r>
            <a:endParaRPr lang="en-US"/>
          </a:p>
          <a:p>
            <a:r>
              <a:rPr lang="en-US">
                <a:latin typeface="Avenir Next LT Pro Light"/>
                <a:cs typeface="Arial"/>
              </a:rPr>
              <a:t>The gap between the training and testing curves as data size increases suggests that the model is not overfitting.</a:t>
            </a:r>
            <a:endParaRPr lang="en-US"/>
          </a:p>
          <a:p>
            <a:endParaRPr lang="en-US"/>
          </a:p>
          <a:p>
            <a:endParaRPr lang="en-US"/>
          </a:p>
          <a:p>
            <a:endParaRPr lang="en-US"/>
          </a:p>
        </p:txBody>
      </p:sp>
      <p:pic>
        <p:nvPicPr>
          <p:cNvPr id="5" name="Picture 4">
            <a:extLst>
              <a:ext uri="{FF2B5EF4-FFF2-40B4-BE49-F238E27FC236}">
                <a16:creationId xmlns:a16="http://schemas.microsoft.com/office/drawing/2014/main" id="{2E562025-0EB9-EC7A-CB2C-4F7644FFD3E3}"/>
              </a:ext>
            </a:extLst>
          </p:cNvPr>
          <p:cNvPicPr>
            <a:picLocks noChangeAspect="1"/>
          </p:cNvPicPr>
          <p:nvPr/>
        </p:nvPicPr>
        <p:blipFill>
          <a:blip r:embed="rId2"/>
          <a:stretch>
            <a:fillRect/>
          </a:stretch>
        </p:blipFill>
        <p:spPr>
          <a:xfrm>
            <a:off x="5688195" y="1512186"/>
            <a:ext cx="5877889" cy="3520560"/>
          </a:xfrm>
          <a:prstGeom prst="rect">
            <a:avLst/>
          </a:prstGeom>
        </p:spPr>
      </p:pic>
    </p:spTree>
    <p:extLst>
      <p:ext uri="{BB962C8B-B14F-4D97-AF65-F5344CB8AC3E}">
        <p14:creationId xmlns:p14="http://schemas.microsoft.com/office/powerpoint/2010/main" val="2557216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5C35D-DE03-779A-F22E-DE8CD42E2B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BDBAC1-11A4-57F1-C8E6-D2115E8B07A7}"/>
              </a:ext>
            </a:extLst>
          </p:cNvPr>
          <p:cNvSpPr>
            <a:spLocks noGrp="1"/>
          </p:cNvSpPr>
          <p:nvPr>
            <p:ph type="title"/>
          </p:nvPr>
        </p:nvSpPr>
        <p:spPr>
          <a:xfrm>
            <a:off x="381000" y="388135"/>
            <a:ext cx="11430000" cy="1325563"/>
          </a:xfrm>
        </p:spPr>
        <p:txBody>
          <a:bodyPr anchor="ctr">
            <a:normAutofit/>
          </a:bodyPr>
          <a:lstStyle/>
          <a:p>
            <a:r>
              <a:rPr lang="en-US"/>
              <a:t>Motivation and scope</a:t>
            </a:r>
          </a:p>
        </p:txBody>
      </p:sp>
      <p:sp>
        <p:nvSpPr>
          <p:cNvPr id="3" name="Content Placeholder 2">
            <a:extLst>
              <a:ext uri="{FF2B5EF4-FFF2-40B4-BE49-F238E27FC236}">
                <a16:creationId xmlns:a16="http://schemas.microsoft.com/office/drawing/2014/main" id="{E8C46BCE-6075-46F8-BEFC-6109FC2119B1}"/>
              </a:ext>
            </a:extLst>
          </p:cNvPr>
          <p:cNvSpPr>
            <a:spLocks noGrp="1"/>
          </p:cNvSpPr>
          <p:nvPr>
            <p:ph sz="half" idx="1"/>
          </p:nvPr>
        </p:nvSpPr>
        <p:spPr>
          <a:xfrm>
            <a:off x="381000" y="1845984"/>
            <a:ext cx="5471160" cy="4178932"/>
          </a:xfrm>
        </p:spPr>
        <p:txBody>
          <a:bodyPr vert="horz" lIns="91440" tIns="45720" rIns="91440" bIns="45720" rtlCol="0" anchor="t">
            <a:normAutofit fontScale="92500"/>
          </a:bodyPr>
          <a:lstStyle/>
          <a:p>
            <a:pPr marL="457200" indent="-457200"/>
            <a:r>
              <a:rPr lang="en-US">
                <a:latin typeface="Avenir Next LT Pro Light"/>
                <a:cs typeface="Arial"/>
              </a:rPr>
              <a:t>Increase in cyber-attacks and varieties poses a challenge in detecting intrusion, putting data confidentiality, integrity and availability at risk.</a:t>
            </a:r>
            <a:endParaRPr lang="en-US"/>
          </a:p>
          <a:p>
            <a:pPr marL="457200" indent="-457200"/>
            <a:r>
              <a:rPr lang="en-US">
                <a:latin typeface="Avenir Next LT Pro Light"/>
                <a:cs typeface="Arial"/>
              </a:rPr>
              <a:t>A traditional rule-based IDS, rely on predefined attacks, making them ineffective against new or evolving threats, highlighting the need for machine learning based systems.</a:t>
            </a:r>
          </a:p>
          <a:p>
            <a:pPr marL="0" indent="0">
              <a:buNone/>
            </a:pPr>
            <a:endParaRPr lang="en-US"/>
          </a:p>
        </p:txBody>
      </p:sp>
      <p:pic>
        <p:nvPicPr>
          <p:cNvPr id="4" name="Picture 3" descr="A diagram of a system&#10;&#10;AI-generated content may be incorrect.">
            <a:extLst>
              <a:ext uri="{FF2B5EF4-FFF2-40B4-BE49-F238E27FC236}">
                <a16:creationId xmlns:a16="http://schemas.microsoft.com/office/drawing/2014/main" id="{4D6FBC49-CEF0-906F-7212-CA53BFF0136A}"/>
              </a:ext>
            </a:extLst>
          </p:cNvPr>
          <p:cNvPicPr>
            <a:picLocks noChangeAspect="1"/>
          </p:cNvPicPr>
          <p:nvPr/>
        </p:nvPicPr>
        <p:blipFill>
          <a:blip r:embed="rId2"/>
          <a:stretch>
            <a:fillRect/>
          </a:stretch>
        </p:blipFill>
        <p:spPr>
          <a:xfrm>
            <a:off x="6006872" y="1847382"/>
            <a:ext cx="5471160" cy="2612477"/>
          </a:xfrm>
          <a:prstGeom prst="rect">
            <a:avLst/>
          </a:prstGeom>
          <a:noFill/>
        </p:spPr>
      </p:pic>
    </p:spTree>
    <p:extLst>
      <p:ext uri="{BB962C8B-B14F-4D97-AF65-F5344CB8AC3E}">
        <p14:creationId xmlns:p14="http://schemas.microsoft.com/office/powerpoint/2010/main" val="1374373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58EF-859D-03AB-AB27-C8B56A19F8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7B48B2-0037-F40D-CC58-51CC0A524BE0}"/>
              </a:ext>
            </a:extLst>
          </p:cNvPr>
          <p:cNvSpPr>
            <a:spLocks noGrp="1"/>
          </p:cNvSpPr>
          <p:nvPr>
            <p:ph type="title"/>
          </p:nvPr>
        </p:nvSpPr>
        <p:spPr>
          <a:xfrm>
            <a:off x="381000" y="388135"/>
            <a:ext cx="11430000" cy="1325563"/>
          </a:xfrm>
        </p:spPr>
        <p:txBody>
          <a:bodyPr anchor="ctr">
            <a:normAutofit/>
          </a:bodyPr>
          <a:lstStyle/>
          <a:p>
            <a:r>
              <a:rPr lang="en-US"/>
              <a:t>LEARNING CURVE FOR RANDOM FOREST – ACI-IoT Dataset</a:t>
            </a:r>
          </a:p>
        </p:txBody>
      </p:sp>
      <p:sp>
        <p:nvSpPr>
          <p:cNvPr id="3" name="Content Placeholder 2">
            <a:extLst>
              <a:ext uri="{FF2B5EF4-FFF2-40B4-BE49-F238E27FC236}">
                <a16:creationId xmlns:a16="http://schemas.microsoft.com/office/drawing/2014/main" id="{42687B8D-944E-895B-EA75-98E4DDB6A683}"/>
              </a:ext>
            </a:extLst>
          </p:cNvPr>
          <p:cNvSpPr>
            <a:spLocks noGrp="1"/>
          </p:cNvSpPr>
          <p:nvPr>
            <p:ph sz="half" idx="1"/>
          </p:nvPr>
        </p:nvSpPr>
        <p:spPr>
          <a:xfrm>
            <a:off x="381000" y="1845984"/>
            <a:ext cx="5293951" cy="4178932"/>
          </a:xfrm>
        </p:spPr>
        <p:txBody>
          <a:bodyPr vert="horz" lIns="91440" tIns="45720" rIns="91440" bIns="45720" rtlCol="0" anchor="t">
            <a:normAutofit fontScale="92500" lnSpcReduction="10000"/>
          </a:bodyPr>
          <a:lstStyle/>
          <a:p>
            <a:r>
              <a:rPr lang="en-US">
                <a:latin typeface="Avenir Next LT Pro Light"/>
                <a:cs typeface="Arial"/>
              </a:rPr>
              <a:t>The learning curve for the Random Forest classifier, shows the models' performance across different training set sizes.</a:t>
            </a:r>
          </a:p>
          <a:p>
            <a:r>
              <a:rPr lang="en-US">
                <a:latin typeface="Avenir Next LT Pro Light"/>
                <a:cs typeface="Arial"/>
              </a:rPr>
              <a:t>The testing accuracy, steadily improves with training set size, reaching 0.995 and then to 0.998.</a:t>
            </a:r>
            <a:endParaRPr lang="en-US"/>
          </a:p>
          <a:p>
            <a:r>
              <a:rPr lang="en-US">
                <a:latin typeface="Avenir Next LT Pro Light"/>
                <a:cs typeface="Arial"/>
              </a:rPr>
              <a:t>The graph going upwards shows that the model fits and generalizes better with increased training samples.</a:t>
            </a:r>
            <a:endParaRPr lang="en-US"/>
          </a:p>
          <a:p>
            <a:endParaRPr lang="en-US"/>
          </a:p>
          <a:p>
            <a:endParaRPr lang="en-US"/>
          </a:p>
        </p:txBody>
      </p:sp>
      <p:pic>
        <p:nvPicPr>
          <p:cNvPr id="4" name="Picture 3">
            <a:extLst>
              <a:ext uri="{FF2B5EF4-FFF2-40B4-BE49-F238E27FC236}">
                <a16:creationId xmlns:a16="http://schemas.microsoft.com/office/drawing/2014/main" id="{D91225A2-AB16-4B10-7BBB-9A865901C03C}"/>
              </a:ext>
            </a:extLst>
          </p:cNvPr>
          <p:cNvPicPr>
            <a:picLocks noChangeAspect="1"/>
          </p:cNvPicPr>
          <p:nvPr/>
        </p:nvPicPr>
        <p:blipFill>
          <a:blip r:embed="rId2"/>
          <a:stretch>
            <a:fillRect/>
          </a:stretch>
        </p:blipFill>
        <p:spPr>
          <a:xfrm>
            <a:off x="5693803" y="1520347"/>
            <a:ext cx="6126833" cy="3443758"/>
          </a:xfrm>
          <a:prstGeom prst="rect">
            <a:avLst/>
          </a:prstGeom>
          <a:noFill/>
        </p:spPr>
      </p:pic>
    </p:spTree>
    <p:extLst>
      <p:ext uri="{BB962C8B-B14F-4D97-AF65-F5344CB8AC3E}">
        <p14:creationId xmlns:p14="http://schemas.microsoft.com/office/powerpoint/2010/main" val="2100403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6E8CD-611F-E3D5-8ED4-0EE431BEED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422F94-24B5-6476-F855-70F995AB6B6C}"/>
              </a:ext>
            </a:extLst>
          </p:cNvPr>
          <p:cNvSpPr>
            <a:spLocks noGrp="1"/>
          </p:cNvSpPr>
          <p:nvPr>
            <p:ph type="title"/>
          </p:nvPr>
        </p:nvSpPr>
        <p:spPr>
          <a:xfrm>
            <a:off x="381000" y="388135"/>
            <a:ext cx="11430000" cy="1325563"/>
          </a:xfrm>
        </p:spPr>
        <p:txBody>
          <a:bodyPr anchor="ctr">
            <a:normAutofit/>
          </a:bodyPr>
          <a:lstStyle/>
          <a:p>
            <a:r>
              <a:rPr lang="en-US"/>
              <a:t>LEARNING CURVE FOR DECISION tree – ACI-IoT PAYLOAD Dataset</a:t>
            </a:r>
          </a:p>
        </p:txBody>
      </p:sp>
      <p:sp>
        <p:nvSpPr>
          <p:cNvPr id="3" name="Content Placeholder 2">
            <a:extLst>
              <a:ext uri="{FF2B5EF4-FFF2-40B4-BE49-F238E27FC236}">
                <a16:creationId xmlns:a16="http://schemas.microsoft.com/office/drawing/2014/main" id="{8B3AEDC0-63EE-0C1D-6154-5129D2D07613}"/>
              </a:ext>
            </a:extLst>
          </p:cNvPr>
          <p:cNvSpPr>
            <a:spLocks noGrp="1"/>
          </p:cNvSpPr>
          <p:nvPr>
            <p:ph sz="half" idx="1"/>
          </p:nvPr>
        </p:nvSpPr>
        <p:spPr>
          <a:xfrm>
            <a:off x="381000" y="1845984"/>
            <a:ext cx="5471160" cy="4178932"/>
          </a:xfrm>
        </p:spPr>
        <p:txBody>
          <a:bodyPr vert="horz" lIns="91440" tIns="45720" rIns="91440" bIns="45720" rtlCol="0" anchor="t">
            <a:normAutofit lnSpcReduction="10000"/>
          </a:bodyPr>
          <a:lstStyle/>
          <a:p>
            <a:r>
              <a:rPr lang="en-US" dirty="0">
                <a:latin typeface="Avenir Next LT Pro Light"/>
                <a:cs typeface="Arial"/>
              </a:rPr>
              <a:t>The training accuracy remains consistently high, nearing 0.998, while the testing accuracy slightly lags but also stabilizes around 0.997.</a:t>
            </a:r>
          </a:p>
          <a:p>
            <a:r>
              <a:rPr lang="en-US" dirty="0">
                <a:latin typeface="Avenir Next LT Pro Light"/>
                <a:cs typeface="Arial"/>
              </a:rPr>
              <a:t>The narrowing gap between training and testing curves, along with reduced variance at larger training sizes, suggests that the model generalizes well and is not overfitting.</a:t>
            </a:r>
            <a:endParaRPr lang="en-US" dirty="0">
              <a:cs typeface="Arial"/>
            </a:endParaRPr>
          </a:p>
          <a:p>
            <a:endParaRPr lang="en-US"/>
          </a:p>
        </p:txBody>
      </p:sp>
      <p:pic>
        <p:nvPicPr>
          <p:cNvPr id="5" name="Picture 4">
            <a:extLst>
              <a:ext uri="{FF2B5EF4-FFF2-40B4-BE49-F238E27FC236}">
                <a16:creationId xmlns:a16="http://schemas.microsoft.com/office/drawing/2014/main" id="{0DC3CD4A-2FF4-AB82-CFCA-89B7720DDE96}"/>
              </a:ext>
            </a:extLst>
          </p:cNvPr>
          <p:cNvPicPr>
            <a:picLocks noChangeAspect="1"/>
          </p:cNvPicPr>
          <p:nvPr/>
        </p:nvPicPr>
        <p:blipFill>
          <a:blip r:embed="rId2"/>
          <a:stretch>
            <a:fillRect/>
          </a:stretch>
        </p:blipFill>
        <p:spPr>
          <a:xfrm>
            <a:off x="5857383" y="1713023"/>
            <a:ext cx="5787605" cy="3361071"/>
          </a:xfrm>
          <a:prstGeom prst="rect">
            <a:avLst/>
          </a:prstGeom>
        </p:spPr>
      </p:pic>
    </p:spTree>
    <p:extLst>
      <p:ext uri="{BB962C8B-B14F-4D97-AF65-F5344CB8AC3E}">
        <p14:creationId xmlns:p14="http://schemas.microsoft.com/office/powerpoint/2010/main" val="1220988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0D8ED-068D-F621-8770-999A9AFC55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8233D8-2994-E26F-D3CA-FC9407DEFE76}"/>
              </a:ext>
            </a:extLst>
          </p:cNvPr>
          <p:cNvSpPr>
            <a:spLocks noGrp="1"/>
          </p:cNvSpPr>
          <p:nvPr>
            <p:ph type="title"/>
          </p:nvPr>
        </p:nvSpPr>
        <p:spPr>
          <a:xfrm>
            <a:off x="381000" y="388135"/>
            <a:ext cx="11430000" cy="1325563"/>
          </a:xfrm>
        </p:spPr>
        <p:txBody>
          <a:bodyPr anchor="ctr">
            <a:normAutofit/>
          </a:bodyPr>
          <a:lstStyle/>
          <a:p>
            <a:r>
              <a:rPr lang="en-US"/>
              <a:t>LEARNING CURVE FOR RANDOM FOREST – ACI-IoT PAYLOAD Dataset</a:t>
            </a:r>
          </a:p>
        </p:txBody>
      </p:sp>
      <p:sp>
        <p:nvSpPr>
          <p:cNvPr id="3" name="Content Placeholder 2">
            <a:extLst>
              <a:ext uri="{FF2B5EF4-FFF2-40B4-BE49-F238E27FC236}">
                <a16:creationId xmlns:a16="http://schemas.microsoft.com/office/drawing/2014/main" id="{6B5DD8B2-65AE-4D44-D872-A9E3269D370C}"/>
              </a:ext>
            </a:extLst>
          </p:cNvPr>
          <p:cNvSpPr>
            <a:spLocks noGrp="1"/>
          </p:cNvSpPr>
          <p:nvPr>
            <p:ph sz="half" idx="1"/>
          </p:nvPr>
        </p:nvSpPr>
        <p:spPr>
          <a:xfrm>
            <a:off x="381000" y="1845984"/>
            <a:ext cx="5471160" cy="4178932"/>
          </a:xfrm>
        </p:spPr>
        <p:txBody>
          <a:bodyPr vert="horz" lIns="91440" tIns="45720" rIns="91440" bIns="45720" rtlCol="0" anchor="t">
            <a:normAutofit lnSpcReduction="10000"/>
          </a:bodyPr>
          <a:lstStyle/>
          <a:p>
            <a:r>
              <a:rPr lang="en-US">
                <a:latin typeface="Avenir Next LT Pro Light"/>
                <a:cs typeface="Arial"/>
              </a:rPr>
              <a:t>The narrowing gap between the training and testing scores as the training size increases suggests improved generalization performance.</a:t>
            </a:r>
            <a:endParaRPr lang="en-US"/>
          </a:p>
          <a:p>
            <a:r>
              <a:rPr lang="en-US">
                <a:latin typeface="Avenir Next LT Pro Light"/>
                <a:cs typeface="Arial"/>
              </a:rPr>
              <a:t>The shaded regions around each curve represent the standard deviation, highlighting the variability in performance across cross-validation folds.</a:t>
            </a:r>
            <a:endParaRPr lang="en-US"/>
          </a:p>
          <a:p>
            <a:endParaRPr lang="en-US"/>
          </a:p>
          <a:p>
            <a:endParaRPr lang="en-US"/>
          </a:p>
        </p:txBody>
      </p:sp>
      <p:pic>
        <p:nvPicPr>
          <p:cNvPr id="4" name="Picture 3" descr="A graph with red and blue lines&#10;&#10;AI-generated content may be incorrect.">
            <a:extLst>
              <a:ext uri="{FF2B5EF4-FFF2-40B4-BE49-F238E27FC236}">
                <a16:creationId xmlns:a16="http://schemas.microsoft.com/office/drawing/2014/main" id="{AC995E2F-9898-A7F1-003B-DFBB5A431C09}"/>
              </a:ext>
            </a:extLst>
          </p:cNvPr>
          <p:cNvPicPr>
            <a:picLocks noChangeAspect="1"/>
          </p:cNvPicPr>
          <p:nvPr/>
        </p:nvPicPr>
        <p:blipFill>
          <a:blip r:embed="rId2"/>
          <a:stretch>
            <a:fillRect/>
          </a:stretch>
        </p:blipFill>
        <p:spPr>
          <a:xfrm>
            <a:off x="6010905" y="1813455"/>
            <a:ext cx="5471160" cy="3227983"/>
          </a:xfrm>
          <a:prstGeom prst="rect">
            <a:avLst/>
          </a:prstGeom>
          <a:noFill/>
        </p:spPr>
      </p:pic>
    </p:spTree>
    <p:extLst>
      <p:ext uri="{BB962C8B-B14F-4D97-AF65-F5344CB8AC3E}">
        <p14:creationId xmlns:p14="http://schemas.microsoft.com/office/powerpoint/2010/main" val="3308758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880E8-428F-0C9D-95D4-83A0E2BC80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4E454B-7AB0-F2D6-E54E-F077CE167416}"/>
              </a:ext>
            </a:extLst>
          </p:cNvPr>
          <p:cNvSpPr>
            <a:spLocks noGrp="1"/>
          </p:cNvSpPr>
          <p:nvPr>
            <p:ph type="title"/>
          </p:nvPr>
        </p:nvSpPr>
        <p:spPr>
          <a:xfrm>
            <a:off x="381000" y="388135"/>
            <a:ext cx="11430000" cy="1325563"/>
          </a:xfrm>
        </p:spPr>
        <p:txBody>
          <a:bodyPr anchor="ctr">
            <a:normAutofit/>
          </a:bodyPr>
          <a:lstStyle/>
          <a:p>
            <a:r>
              <a:rPr lang="en-US"/>
              <a:t>CONCLUSION</a:t>
            </a:r>
          </a:p>
        </p:txBody>
      </p:sp>
      <p:sp>
        <p:nvSpPr>
          <p:cNvPr id="3" name="Content Placeholder 2">
            <a:extLst>
              <a:ext uri="{FF2B5EF4-FFF2-40B4-BE49-F238E27FC236}">
                <a16:creationId xmlns:a16="http://schemas.microsoft.com/office/drawing/2014/main" id="{8AC77F94-04B0-115F-3179-531C8D4FD9F3}"/>
              </a:ext>
            </a:extLst>
          </p:cNvPr>
          <p:cNvSpPr>
            <a:spLocks noGrp="1"/>
          </p:cNvSpPr>
          <p:nvPr>
            <p:ph sz="half" idx="1"/>
          </p:nvPr>
        </p:nvSpPr>
        <p:spPr>
          <a:xfrm>
            <a:off x="353589" y="1611587"/>
            <a:ext cx="5471160" cy="4178932"/>
          </a:xfrm>
        </p:spPr>
        <p:txBody>
          <a:bodyPr vert="horz" lIns="91440" tIns="45720" rIns="91440" bIns="45720" rtlCol="0" anchor="t">
            <a:normAutofit/>
          </a:bodyPr>
          <a:lstStyle/>
          <a:p>
            <a:r>
              <a:rPr lang="en-US">
                <a:latin typeface="Avenir Next LT Pro Light"/>
                <a:cs typeface="Arial"/>
              </a:rPr>
              <a:t>For ACI-IoT Dataset:</a:t>
            </a:r>
          </a:p>
          <a:p>
            <a:endParaRPr lang="en-US">
              <a:latin typeface="Avenir Next LT Pro Light"/>
              <a:cs typeface="Arial"/>
            </a:endParaRPr>
          </a:p>
          <a:p>
            <a:endParaRPr lang="en-US">
              <a:latin typeface="Avenir Next LT Pro Light"/>
              <a:cs typeface="Arial"/>
            </a:endParaRPr>
          </a:p>
          <a:p>
            <a:endParaRPr lang="en-US">
              <a:latin typeface="Avenir Next LT Pro Light"/>
              <a:cs typeface="Arial"/>
            </a:endParaRPr>
          </a:p>
        </p:txBody>
      </p:sp>
      <p:sp>
        <p:nvSpPr>
          <p:cNvPr id="9" name="Content Placeholder 2">
            <a:extLst>
              <a:ext uri="{FF2B5EF4-FFF2-40B4-BE49-F238E27FC236}">
                <a16:creationId xmlns:a16="http://schemas.microsoft.com/office/drawing/2014/main" id="{1D5535A5-5BA2-A8DD-BAD0-C39CAA40C40D}"/>
              </a:ext>
            </a:extLst>
          </p:cNvPr>
          <p:cNvSpPr txBox="1">
            <a:spLocks/>
          </p:cNvSpPr>
          <p:nvPr/>
        </p:nvSpPr>
        <p:spPr>
          <a:xfrm>
            <a:off x="370128" y="3902313"/>
            <a:ext cx="5453440" cy="251316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spc="0" normalizeH="0" baseline="0">
                <a:solidFill>
                  <a:srgbClr val="003764"/>
                </a:solidFill>
                <a:latin typeface="Avenir Next LT Pro Light"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0" normalizeH="0" baseline="0">
                <a:solidFill>
                  <a:srgbClr val="003764"/>
                </a:solidFill>
                <a:latin typeface="Avenir Next LT Pro Light"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0" normalizeH="0" baseline="0">
                <a:solidFill>
                  <a:srgbClr val="003764"/>
                </a:solidFill>
                <a:latin typeface="Avenir Next LT Pro Light"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0" normalizeH="0" baseline="0">
                <a:solidFill>
                  <a:srgbClr val="003764"/>
                </a:solidFill>
                <a:latin typeface="Avenir Next LT Pro Light"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0" normalizeH="0" baseline="0">
                <a:solidFill>
                  <a:srgbClr val="003764"/>
                </a:solidFill>
                <a:latin typeface="Avenir Next LT Pro Light"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Avenir Next LT Pro Light"/>
                <a:cs typeface="Arial"/>
              </a:rPr>
              <a:t>For ACI-IoT Payload Dataset:</a:t>
            </a:r>
          </a:p>
          <a:p>
            <a:endParaRPr lang="en-US">
              <a:latin typeface="Avenir Next LT Pro Light"/>
              <a:cs typeface="Arial"/>
            </a:endParaRPr>
          </a:p>
        </p:txBody>
      </p:sp>
      <p:graphicFrame>
        <p:nvGraphicFramePr>
          <p:cNvPr id="11" name="Table 10">
            <a:extLst>
              <a:ext uri="{FF2B5EF4-FFF2-40B4-BE49-F238E27FC236}">
                <a16:creationId xmlns:a16="http://schemas.microsoft.com/office/drawing/2014/main" id="{9A42077C-61B7-60E1-F68C-A545111BA241}"/>
              </a:ext>
            </a:extLst>
          </p:cNvPr>
          <p:cNvGraphicFramePr>
            <a:graphicFrameLocks noGrp="1"/>
          </p:cNvGraphicFramePr>
          <p:nvPr>
            <p:extLst>
              <p:ext uri="{D42A27DB-BD31-4B8C-83A1-F6EECF244321}">
                <p14:modId xmlns:p14="http://schemas.microsoft.com/office/powerpoint/2010/main" val="883058779"/>
              </p:ext>
            </p:extLst>
          </p:nvPr>
        </p:nvGraphicFramePr>
        <p:xfrm>
          <a:off x="388384" y="2161599"/>
          <a:ext cx="8130943" cy="1488248"/>
        </p:xfrm>
        <a:graphic>
          <a:graphicData uri="http://schemas.openxmlformats.org/drawingml/2006/table">
            <a:tbl>
              <a:tblPr firstRow="1" bandRow="1">
                <a:tableStyleId>{5940675A-B579-460E-94D1-54222C63F5DA}</a:tableStyleId>
              </a:tblPr>
              <a:tblGrid>
                <a:gridCol w="1674732">
                  <a:extLst>
                    <a:ext uri="{9D8B030D-6E8A-4147-A177-3AD203B41FA5}">
                      <a16:colId xmlns:a16="http://schemas.microsoft.com/office/drawing/2014/main" val="3630106092"/>
                    </a:ext>
                  </a:extLst>
                </a:gridCol>
                <a:gridCol w="1031537">
                  <a:extLst>
                    <a:ext uri="{9D8B030D-6E8A-4147-A177-3AD203B41FA5}">
                      <a16:colId xmlns:a16="http://schemas.microsoft.com/office/drawing/2014/main" val="2062509954"/>
                    </a:ext>
                  </a:extLst>
                </a:gridCol>
                <a:gridCol w="1152895">
                  <a:extLst>
                    <a:ext uri="{9D8B030D-6E8A-4147-A177-3AD203B41FA5}">
                      <a16:colId xmlns:a16="http://schemas.microsoft.com/office/drawing/2014/main" val="1579662397"/>
                    </a:ext>
                  </a:extLst>
                </a:gridCol>
                <a:gridCol w="1237845">
                  <a:extLst>
                    <a:ext uri="{9D8B030D-6E8A-4147-A177-3AD203B41FA5}">
                      <a16:colId xmlns:a16="http://schemas.microsoft.com/office/drawing/2014/main" val="1033383780"/>
                    </a:ext>
                  </a:extLst>
                </a:gridCol>
                <a:gridCol w="1237845">
                  <a:extLst>
                    <a:ext uri="{9D8B030D-6E8A-4147-A177-3AD203B41FA5}">
                      <a16:colId xmlns:a16="http://schemas.microsoft.com/office/drawing/2014/main" val="2165741274"/>
                    </a:ext>
                  </a:extLst>
                </a:gridCol>
                <a:gridCol w="1796089">
                  <a:extLst>
                    <a:ext uri="{9D8B030D-6E8A-4147-A177-3AD203B41FA5}">
                      <a16:colId xmlns:a16="http://schemas.microsoft.com/office/drawing/2014/main" val="2062010066"/>
                    </a:ext>
                  </a:extLst>
                </a:gridCol>
              </a:tblGrid>
              <a:tr h="372062">
                <a:tc>
                  <a:txBody>
                    <a:bodyPr/>
                    <a:lstStyle/>
                    <a:p>
                      <a:pPr marL="0" algn="l" rtl="0" eaLnBrk="1" latinLnBrk="0" hangingPunct="1">
                        <a:buNone/>
                      </a:pP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Accuracy</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Precision</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Recall</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F-1 Score</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Training Time(sec)</a:t>
                      </a:r>
                      <a:endParaRPr lang="en-US">
                        <a:effectLst/>
                      </a:endParaRPr>
                    </a:p>
                  </a:txBody>
                  <a:tcPr marL="0" marR="0" marT="0" marB="0" anchor="ctr"/>
                </a:tc>
                <a:extLst>
                  <a:ext uri="{0D108BD9-81ED-4DB2-BD59-A6C34878D82A}">
                    <a16:rowId xmlns:a16="http://schemas.microsoft.com/office/drawing/2014/main" val="2476420798"/>
                  </a:ext>
                </a:extLst>
              </a:tr>
              <a:tr h="372062">
                <a:tc>
                  <a:txBody>
                    <a:bodyPr/>
                    <a:lstStyle/>
                    <a:p>
                      <a:pPr marL="0" algn="l" rtl="0" eaLnBrk="1" latinLnBrk="0" hangingPunct="1">
                        <a:buNone/>
                      </a:pPr>
                      <a:r>
                        <a:rPr lang="en-US" sz="1800" kern="1200">
                          <a:solidFill>
                            <a:srgbClr val="000000"/>
                          </a:solidFill>
                          <a:effectLst/>
                        </a:rPr>
                        <a:t>SVM</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0.9808</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0.9815</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0.9810</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0.9808</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21.100</a:t>
                      </a:r>
                      <a:endParaRPr lang="en-US">
                        <a:effectLst/>
                      </a:endParaRPr>
                    </a:p>
                  </a:txBody>
                  <a:tcPr marL="0" marR="0" marT="0" marB="0" anchor="ctr"/>
                </a:tc>
                <a:extLst>
                  <a:ext uri="{0D108BD9-81ED-4DB2-BD59-A6C34878D82A}">
                    <a16:rowId xmlns:a16="http://schemas.microsoft.com/office/drawing/2014/main" val="2906884793"/>
                  </a:ext>
                </a:extLst>
              </a:tr>
              <a:tr h="372062">
                <a:tc>
                  <a:txBody>
                    <a:bodyPr/>
                    <a:lstStyle/>
                    <a:p>
                      <a:pPr marL="0" algn="l" rtl="0" eaLnBrk="1" latinLnBrk="0" hangingPunct="1">
                        <a:buNone/>
                      </a:pPr>
                      <a:r>
                        <a:rPr lang="en-US" sz="1800" kern="1200">
                          <a:solidFill>
                            <a:srgbClr val="000000"/>
                          </a:solidFill>
                          <a:effectLst/>
                        </a:rPr>
                        <a:t>Decision Tree</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0.9984</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0.9984</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0.9984</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0.9983</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0.560</a:t>
                      </a:r>
                      <a:endParaRPr lang="en-US">
                        <a:effectLst/>
                      </a:endParaRPr>
                    </a:p>
                  </a:txBody>
                  <a:tcPr marL="0" marR="0" marT="0" marB="0" anchor="ctr"/>
                </a:tc>
                <a:extLst>
                  <a:ext uri="{0D108BD9-81ED-4DB2-BD59-A6C34878D82A}">
                    <a16:rowId xmlns:a16="http://schemas.microsoft.com/office/drawing/2014/main" val="1877954644"/>
                  </a:ext>
                </a:extLst>
              </a:tr>
              <a:tr h="372062">
                <a:tc>
                  <a:txBody>
                    <a:bodyPr/>
                    <a:lstStyle/>
                    <a:p>
                      <a:pPr marL="0" algn="l" rtl="0" eaLnBrk="1" latinLnBrk="0" hangingPunct="1">
                        <a:buNone/>
                      </a:pPr>
                      <a:r>
                        <a:rPr lang="en-US" sz="1800" kern="1200">
                          <a:solidFill>
                            <a:srgbClr val="000000"/>
                          </a:solidFill>
                          <a:effectLst/>
                        </a:rPr>
                        <a:t>Random Forest</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0.9979</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0.9978</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0.9979</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0.9978</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8.000</a:t>
                      </a:r>
                      <a:endParaRPr lang="en-US">
                        <a:effectLst/>
                      </a:endParaRPr>
                    </a:p>
                  </a:txBody>
                  <a:tcPr marL="0" marR="0" marT="0" marB="0" anchor="ctr"/>
                </a:tc>
                <a:extLst>
                  <a:ext uri="{0D108BD9-81ED-4DB2-BD59-A6C34878D82A}">
                    <a16:rowId xmlns:a16="http://schemas.microsoft.com/office/drawing/2014/main" val="3576380338"/>
                  </a:ext>
                </a:extLst>
              </a:tr>
            </a:tbl>
          </a:graphicData>
        </a:graphic>
      </p:graphicFrame>
      <p:graphicFrame>
        <p:nvGraphicFramePr>
          <p:cNvPr id="13" name="Table 12">
            <a:extLst>
              <a:ext uri="{FF2B5EF4-FFF2-40B4-BE49-F238E27FC236}">
                <a16:creationId xmlns:a16="http://schemas.microsoft.com/office/drawing/2014/main" id="{5B5984B3-9432-55F7-B13B-7ADB4AC6D381}"/>
              </a:ext>
            </a:extLst>
          </p:cNvPr>
          <p:cNvGraphicFramePr>
            <a:graphicFrameLocks noGrp="1"/>
          </p:cNvGraphicFramePr>
          <p:nvPr>
            <p:extLst>
              <p:ext uri="{D42A27DB-BD31-4B8C-83A1-F6EECF244321}">
                <p14:modId xmlns:p14="http://schemas.microsoft.com/office/powerpoint/2010/main" val="50137824"/>
              </p:ext>
            </p:extLst>
          </p:nvPr>
        </p:nvGraphicFramePr>
        <p:xfrm>
          <a:off x="471081" y="4441692"/>
          <a:ext cx="8048244" cy="1429948"/>
        </p:xfrm>
        <a:graphic>
          <a:graphicData uri="http://schemas.openxmlformats.org/drawingml/2006/table">
            <a:tbl>
              <a:tblPr firstRow="1" bandRow="1">
                <a:tableStyleId>{5940675A-B579-460E-94D1-54222C63F5DA}</a:tableStyleId>
              </a:tblPr>
              <a:tblGrid>
                <a:gridCol w="1657698">
                  <a:extLst>
                    <a:ext uri="{9D8B030D-6E8A-4147-A177-3AD203B41FA5}">
                      <a16:colId xmlns:a16="http://schemas.microsoft.com/office/drawing/2014/main" val="588245287"/>
                    </a:ext>
                  </a:extLst>
                </a:gridCol>
                <a:gridCol w="1021046">
                  <a:extLst>
                    <a:ext uri="{9D8B030D-6E8A-4147-A177-3AD203B41FA5}">
                      <a16:colId xmlns:a16="http://schemas.microsoft.com/office/drawing/2014/main" val="3341495968"/>
                    </a:ext>
                  </a:extLst>
                </a:gridCol>
                <a:gridCol w="1141169">
                  <a:extLst>
                    <a:ext uri="{9D8B030D-6E8A-4147-A177-3AD203B41FA5}">
                      <a16:colId xmlns:a16="http://schemas.microsoft.com/office/drawing/2014/main" val="3341505442"/>
                    </a:ext>
                  </a:extLst>
                </a:gridCol>
                <a:gridCol w="1225255">
                  <a:extLst>
                    <a:ext uri="{9D8B030D-6E8A-4147-A177-3AD203B41FA5}">
                      <a16:colId xmlns:a16="http://schemas.microsoft.com/office/drawing/2014/main" val="312863652"/>
                    </a:ext>
                  </a:extLst>
                </a:gridCol>
                <a:gridCol w="1225255">
                  <a:extLst>
                    <a:ext uri="{9D8B030D-6E8A-4147-A177-3AD203B41FA5}">
                      <a16:colId xmlns:a16="http://schemas.microsoft.com/office/drawing/2014/main" val="4250259801"/>
                    </a:ext>
                  </a:extLst>
                </a:gridCol>
                <a:gridCol w="1777821">
                  <a:extLst>
                    <a:ext uri="{9D8B030D-6E8A-4147-A177-3AD203B41FA5}">
                      <a16:colId xmlns:a16="http://schemas.microsoft.com/office/drawing/2014/main" val="2007696021"/>
                    </a:ext>
                  </a:extLst>
                </a:gridCol>
              </a:tblGrid>
              <a:tr h="357487">
                <a:tc>
                  <a:txBody>
                    <a:bodyPr/>
                    <a:lstStyle/>
                    <a:p>
                      <a:pPr marL="0" algn="l" rtl="0" eaLnBrk="1" latinLnBrk="0" hangingPunct="1">
                        <a:buNone/>
                      </a:pP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Accuracy</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Precision</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Recall</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F-1 Score</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Training Time(sec)</a:t>
                      </a:r>
                      <a:endParaRPr lang="en-US">
                        <a:effectLst/>
                      </a:endParaRPr>
                    </a:p>
                  </a:txBody>
                  <a:tcPr marL="0" marR="0" marT="0" marB="0" anchor="ctr"/>
                </a:tc>
                <a:extLst>
                  <a:ext uri="{0D108BD9-81ED-4DB2-BD59-A6C34878D82A}">
                    <a16:rowId xmlns:a16="http://schemas.microsoft.com/office/drawing/2014/main" val="1157551543"/>
                  </a:ext>
                </a:extLst>
              </a:tr>
              <a:tr h="357487">
                <a:tc>
                  <a:txBody>
                    <a:bodyPr/>
                    <a:lstStyle/>
                    <a:p>
                      <a:pPr marL="0" algn="l" rtl="0" eaLnBrk="1" latinLnBrk="0" hangingPunct="1">
                        <a:buNone/>
                      </a:pPr>
                      <a:r>
                        <a:rPr lang="en-US" sz="1800" kern="1200">
                          <a:solidFill>
                            <a:srgbClr val="000000"/>
                          </a:solidFill>
                          <a:effectLst/>
                        </a:rPr>
                        <a:t>SVM</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0.8272</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0.9001</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0.8272</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0.7953</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5.54</a:t>
                      </a:r>
                      <a:endParaRPr lang="en-US">
                        <a:effectLst/>
                      </a:endParaRPr>
                    </a:p>
                  </a:txBody>
                  <a:tcPr marL="0" marR="0" marT="0" marB="0" anchor="ctr"/>
                </a:tc>
                <a:extLst>
                  <a:ext uri="{0D108BD9-81ED-4DB2-BD59-A6C34878D82A}">
                    <a16:rowId xmlns:a16="http://schemas.microsoft.com/office/drawing/2014/main" val="4139426478"/>
                  </a:ext>
                </a:extLst>
              </a:tr>
              <a:tr h="357487">
                <a:tc>
                  <a:txBody>
                    <a:bodyPr/>
                    <a:lstStyle/>
                    <a:p>
                      <a:pPr marL="0" algn="l" rtl="0" eaLnBrk="1" latinLnBrk="0" hangingPunct="1">
                        <a:buNone/>
                      </a:pPr>
                      <a:r>
                        <a:rPr lang="en-US" sz="1800" kern="1200">
                          <a:solidFill>
                            <a:srgbClr val="000000"/>
                          </a:solidFill>
                          <a:effectLst/>
                        </a:rPr>
                        <a:t>Decision Tree</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0.9987</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0.9987</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0.9987</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0.9986</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0.12</a:t>
                      </a:r>
                      <a:endParaRPr lang="en-US">
                        <a:effectLst/>
                      </a:endParaRPr>
                    </a:p>
                  </a:txBody>
                  <a:tcPr marL="0" marR="0" marT="0" marB="0" anchor="ctr"/>
                </a:tc>
                <a:extLst>
                  <a:ext uri="{0D108BD9-81ED-4DB2-BD59-A6C34878D82A}">
                    <a16:rowId xmlns:a16="http://schemas.microsoft.com/office/drawing/2014/main" val="1018904230"/>
                  </a:ext>
                </a:extLst>
              </a:tr>
              <a:tr h="357487">
                <a:tc>
                  <a:txBody>
                    <a:bodyPr/>
                    <a:lstStyle/>
                    <a:p>
                      <a:pPr marL="0" algn="l" rtl="0" eaLnBrk="1" latinLnBrk="0" hangingPunct="1">
                        <a:buNone/>
                      </a:pPr>
                      <a:r>
                        <a:rPr lang="en-US" sz="1800" kern="1200">
                          <a:solidFill>
                            <a:srgbClr val="000000"/>
                          </a:solidFill>
                          <a:effectLst/>
                        </a:rPr>
                        <a:t>Random Forest</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0.9992</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0.9992</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0.9992</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0.9991</a:t>
                      </a:r>
                      <a:endParaRPr lang="en-US">
                        <a:effectLst/>
                      </a:endParaRPr>
                    </a:p>
                  </a:txBody>
                  <a:tcPr marL="0" marR="0" marT="0" marB="0" anchor="ctr"/>
                </a:tc>
                <a:tc>
                  <a:txBody>
                    <a:bodyPr/>
                    <a:lstStyle/>
                    <a:p>
                      <a:pPr marL="0" algn="l" rtl="0" eaLnBrk="1" latinLnBrk="0" hangingPunct="1">
                        <a:buNone/>
                      </a:pPr>
                      <a:r>
                        <a:rPr lang="en-US" sz="1800" kern="1200">
                          <a:solidFill>
                            <a:srgbClr val="000000"/>
                          </a:solidFill>
                          <a:effectLst/>
                        </a:rPr>
                        <a:t>2.20</a:t>
                      </a:r>
                      <a:endParaRPr lang="en-US">
                        <a:effectLst/>
                      </a:endParaRPr>
                    </a:p>
                  </a:txBody>
                  <a:tcPr marL="0" marR="0" marT="0" marB="0" anchor="ctr"/>
                </a:tc>
                <a:extLst>
                  <a:ext uri="{0D108BD9-81ED-4DB2-BD59-A6C34878D82A}">
                    <a16:rowId xmlns:a16="http://schemas.microsoft.com/office/drawing/2014/main" val="1247145627"/>
                  </a:ext>
                </a:extLst>
              </a:tr>
            </a:tbl>
          </a:graphicData>
        </a:graphic>
      </p:graphicFrame>
    </p:spTree>
    <p:extLst>
      <p:ext uri="{BB962C8B-B14F-4D97-AF65-F5344CB8AC3E}">
        <p14:creationId xmlns:p14="http://schemas.microsoft.com/office/powerpoint/2010/main" val="3191137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26DFD-9CF4-A15C-746F-B4109279F9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799446-C047-5B36-A335-CEB482BC988F}"/>
              </a:ext>
            </a:extLst>
          </p:cNvPr>
          <p:cNvSpPr>
            <a:spLocks noGrp="1"/>
          </p:cNvSpPr>
          <p:nvPr>
            <p:ph type="title"/>
          </p:nvPr>
        </p:nvSpPr>
        <p:spPr/>
        <p:txBody>
          <a:bodyPr/>
          <a:lstStyle/>
          <a:p>
            <a:r>
              <a:rPr lang="en-US">
                <a:latin typeface="Franklin Gothic Medium"/>
              </a:rPr>
              <a:t>CONCLUSION</a:t>
            </a:r>
            <a:endParaRPr lang="en-US"/>
          </a:p>
        </p:txBody>
      </p:sp>
      <p:sp>
        <p:nvSpPr>
          <p:cNvPr id="3" name="Content Placeholder 2">
            <a:extLst>
              <a:ext uri="{FF2B5EF4-FFF2-40B4-BE49-F238E27FC236}">
                <a16:creationId xmlns:a16="http://schemas.microsoft.com/office/drawing/2014/main" id="{0236A4EE-E7DC-CBB0-6430-A47B01EF3D29}"/>
              </a:ext>
            </a:extLst>
          </p:cNvPr>
          <p:cNvSpPr>
            <a:spLocks noGrp="1"/>
          </p:cNvSpPr>
          <p:nvPr>
            <p:ph idx="1"/>
          </p:nvPr>
        </p:nvSpPr>
        <p:spPr/>
        <p:txBody>
          <a:bodyPr vert="horz" lIns="91440" tIns="45720" rIns="91440" bIns="45720" rtlCol="0" anchor="t">
            <a:normAutofit lnSpcReduction="10000"/>
          </a:bodyPr>
          <a:lstStyle/>
          <a:p>
            <a:r>
              <a:rPr lang="en-US">
                <a:latin typeface="Avenir Next LT Pro Light"/>
                <a:cs typeface="Arial"/>
              </a:rPr>
              <a:t>The evaluation results indicates that Decision Tree and Random Forest classifiers outperforms SVM in both accuracy and training time across the ACI-IoT and its payload dataset.</a:t>
            </a:r>
          </a:p>
          <a:p>
            <a:r>
              <a:rPr lang="en-US">
                <a:latin typeface="Avenir Next LT Pro Light"/>
                <a:cs typeface="Arial"/>
              </a:rPr>
              <a:t>With both Decision Tree and Random Forest maintaining high performance, decision tree offers the fastest training time, while the random forest provides better generalization with higher performance metrics.</a:t>
            </a:r>
          </a:p>
          <a:p>
            <a:r>
              <a:rPr lang="en-US">
                <a:latin typeface="Avenir Next LT Pro Light"/>
                <a:cs typeface="Times New Roman"/>
              </a:rPr>
              <a:t>Random Forest exhibited optimal performance in measures of accuracy, precision, recall and F-1 score, making the model suitable for deployment in a network intrusion system</a:t>
            </a:r>
            <a:endParaRPr lang="en-US">
              <a:latin typeface="Avenir Next LT Pro Light"/>
              <a:cs typeface="Arial"/>
            </a:endParaRPr>
          </a:p>
        </p:txBody>
      </p:sp>
    </p:spTree>
    <p:extLst>
      <p:ext uri="{BB962C8B-B14F-4D97-AF65-F5344CB8AC3E}">
        <p14:creationId xmlns:p14="http://schemas.microsoft.com/office/powerpoint/2010/main" val="41320002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24F58-6F85-3961-8868-6780972307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DA0E86-CF6B-EC5F-0904-79390EA0A912}"/>
              </a:ext>
            </a:extLst>
          </p:cNvPr>
          <p:cNvSpPr>
            <a:spLocks noGrp="1"/>
          </p:cNvSpPr>
          <p:nvPr>
            <p:ph type="title"/>
          </p:nvPr>
        </p:nvSpPr>
        <p:spPr/>
        <p:txBody>
          <a:bodyPr/>
          <a:lstStyle/>
          <a:p>
            <a:r>
              <a:rPr lang="en-US">
                <a:latin typeface="Franklin Gothic Medium"/>
              </a:rPr>
              <a:t>Acknowledgement</a:t>
            </a:r>
            <a:endParaRPr lang="en-US"/>
          </a:p>
        </p:txBody>
      </p:sp>
      <p:sp>
        <p:nvSpPr>
          <p:cNvPr id="3" name="Content Placeholder 2">
            <a:extLst>
              <a:ext uri="{FF2B5EF4-FFF2-40B4-BE49-F238E27FC236}">
                <a16:creationId xmlns:a16="http://schemas.microsoft.com/office/drawing/2014/main" id="{494E1C97-68F2-16B7-0551-A277888A164E}"/>
              </a:ext>
            </a:extLst>
          </p:cNvPr>
          <p:cNvSpPr>
            <a:spLocks noGrp="1"/>
          </p:cNvSpPr>
          <p:nvPr>
            <p:ph idx="1"/>
          </p:nvPr>
        </p:nvSpPr>
        <p:spPr/>
        <p:txBody>
          <a:bodyPr vert="horz" lIns="91440" tIns="45720" rIns="91440" bIns="45720" rtlCol="0" anchor="t">
            <a:normAutofit/>
          </a:bodyPr>
          <a:lstStyle/>
          <a:p>
            <a:r>
              <a:rPr lang="en-US" dirty="0">
                <a:latin typeface="Avenir Next LT Pro Light"/>
                <a:cs typeface="Arial"/>
              </a:rPr>
              <a:t>Advisor - Gokhan Kul</a:t>
            </a:r>
          </a:p>
          <a:p>
            <a:r>
              <a:rPr lang="en-US" dirty="0">
                <a:latin typeface="Avenir Next LT Pro Light"/>
                <a:cs typeface="Arial"/>
              </a:rPr>
              <a:t>Committee - Ashokkumar Patel</a:t>
            </a:r>
          </a:p>
          <a:p>
            <a:r>
              <a:rPr lang="en-US" dirty="0">
                <a:latin typeface="Avenir Next LT Pro Light"/>
                <a:cs typeface="Arial"/>
              </a:rPr>
              <a:t>Committee - Lance Fiondella</a:t>
            </a:r>
          </a:p>
          <a:p>
            <a:r>
              <a:rPr lang="en-US" dirty="0">
                <a:latin typeface="Avenir Next LT Pro Light"/>
                <a:cs typeface="Arial"/>
              </a:rPr>
              <a:t>Committee - Firas Khatib</a:t>
            </a:r>
          </a:p>
          <a:p>
            <a:r>
              <a:rPr lang="en-US" dirty="0">
                <a:latin typeface="Avenir Next LT Pro Light"/>
                <a:cs typeface="Arial"/>
              </a:rPr>
              <a:t>University Professors and Friends</a:t>
            </a:r>
          </a:p>
          <a:p>
            <a:r>
              <a:rPr lang="en-US" dirty="0">
                <a:latin typeface="Avenir Next LT Pro Light"/>
                <a:cs typeface="Arial"/>
              </a:rPr>
              <a:t>Friends &amp; Family</a:t>
            </a:r>
            <a:endParaRPr lang="en-US" dirty="0">
              <a:cs typeface="Arial"/>
            </a:endParaRPr>
          </a:p>
        </p:txBody>
      </p:sp>
    </p:spTree>
    <p:extLst>
      <p:ext uri="{BB962C8B-B14F-4D97-AF65-F5344CB8AC3E}">
        <p14:creationId xmlns:p14="http://schemas.microsoft.com/office/powerpoint/2010/main" val="2653515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D836A-FEB1-9968-168F-170732C528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7B79FF-9EDE-1B6A-57C0-D62F6E176A7F}"/>
              </a:ext>
            </a:extLst>
          </p:cNvPr>
          <p:cNvSpPr>
            <a:spLocks noGrp="1"/>
          </p:cNvSpPr>
          <p:nvPr>
            <p:ph type="title"/>
          </p:nvPr>
        </p:nvSpPr>
        <p:spPr/>
        <p:txBody>
          <a:bodyPr/>
          <a:lstStyle/>
          <a:p>
            <a:r>
              <a:rPr lang="en-US">
                <a:latin typeface="Rockwell"/>
              </a:rPr>
              <a:t>Thank You! </a:t>
            </a:r>
            <a:r>
              <a:rPr lang="en-US" cap="all">
                <a:latin typeface="Wingdings"/>
                <a:sym typeface="Wingdings"/>
              </a:rPr>
              <a:t>J</a:t>
            </a:r>
            <a:endParaRPr lang="en-US"/>
          </a:p>
        </p:txBody>
      </p:sp>
      <p:sp>
        <p:nvSpPr>
          <p:cNvPr id="3" name="Text Placeholder 2">
            <a:extLst>
              <a:ext uri="{FF2B5EF4-FFF2-40B4-BE49-F238E27FC236}">
                <a16:creationId xmlns:a16="http://schemas.microsoft.com/office/drawing/2014/main" id="{D02F031B-74E5-81B1-1F0E-FEF2BF97111E}"/>
              </a:ext>
            </a:extLst>
          </p:cNvPr>
          <p:cNvSpPr>
            <a:spLocks noGrp="1"/>
          </p:cNvSpPr>
          <p:nvPr>
            <p:ph type="body" idx="1"/>
          </p:nvPr>
        </p:nvSpPr>
        <p:spPr>
          <a:xfrm>
            <a:off x="837332" y="3428161"/>
            <a:ext cx="10515600" cy="1680210"/>
          </a:xfrm>
        </p:spPr>
        <p:txBody>
          <a:bodyPr vert="horz" lIns="91440" tIns="45720" rIns="91440" bIns="45720" rtlCol="0" anchor="t">
            <a:normAutofit/>
          </a:bodyPr>
          <a:lstStyle/>
          <a:p>
            <a:r>
              <a:rPr lang="en-US" sz="5400" spc="100">
                <a:latin typeface="Rockwell"/>
                <a:ea typeface="+mj-ea"/>
                <a:cs typeface="+mj-cs"/>
              </a:rPr>
              <a:t>Q &amp; A</a:t>
            </a:r>
          </a:p>
        </p:txBody>
      </p:sp>
    </p:spTree>
    <p:extLst>
      <p:ext uri="{BB962C8B-B14F-4D97-AF65-F5344CB8AC3E}">
        <p14:creationId xmlns:p14="http://schemas.microsoft.com/office/powerpoint/2010/main" val="934311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D7955-3439-A9BE-C9C7-D973CD2EEE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336423-D6B3-AC8C-1820-4448FFBDB12D}"/>
              </a:ext>
            </a:extLst>
          </p:cNvPr>
          <p:cNvSpPr>
            <a:spLocks noGrp="1"/>
          </p:cNvSpPr>
          <p:nvPr>
            <p:ph type="title"/>
          </p:nvPr>
        </p:nvSpPr>
        <p:spPr/>
        <p:txBody>
          <a:bodyPr/>
          <a:lstStyle/>
          <a:p>
            <a:r>
              <a:rPr lang="en-US">
                <a:latin typeface="Franklin Gothic Medium"/>
              </a:rPr>
              <a:t>OBJECTIVES</a:t>
            </a:r>
          </a:p>
        </p:txBody>
      </p:sp>
      <p:sp>
        <p:nvSpPr>
          <p:cNvPr id="3" name="Content Placeholder 2">
            <a:extLst>
              <a:ext uri="{FF2B5EF4-FFF2-40B4-BE49-F238E27FC236}">
                <a16:creationId xmlns:a16="http://schemas.microsoft.com/office/drawing/2014/main" id="{028529ED-46B2-C2A7-5120-5196718ED3A5}"/>
              </a:ext>
            </a:extLst>
          </p:cNvPr>
          <p:cNvSpPr>
            <a:spLocks noGrp="1"/>
          </p:cNvSpPr>
          <p:nvPr>
            <p:ph idx="1"/>
          </p:nvPr>
        </p:nvSpPr>
        <p:spPr/>
        <p:txBody>
          <a:bodyPr vert="horz" lIns="91440" tIns="45720" rIns="91440" bIns="45720" rtlCol="0" anchor="t">
            <a:normAutofit/>
          </a:bodyPr>
          <a:lstStyle/>
          <a:p>
            <a:r>
              <a:rPr lang="en-US">
                <a:latin typeface="Avenir Next LT Pro Light"/>
                <a:cs typeface="Times New Roman"/>
              </a:rPr>
              <a:t>This thesis explore various feature sets extracted from network traffic and evaluates machine learning models to detect network intrusions.</a:t>
            </a:r>
            <a:endParaRPr lang="en-US"/>
          </a:p>
        </p:txBody>
      </p:sp>
    </p:spTree>
    <p:extLst>
      <p:ext uri="{BB962C8B-B14F-4D97-AF65-F5344CB8AC3E}">
        <p14:creationId xmlns:p14="http://schemas.microsoft.com/office/powerpoint/2010/main" val="1453535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276F9-3EE8-AD46-C65D-CD52466B2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9E400D-62F1-1B0E-5911-74221C67D7B1}"/>
              </a:ext>
            </a:extLst>
          </p:cNvPr>
          <p:cNvSpPr>
            <a:spLocks noGrp="1"/>
          </p:cNvSpPr>
          <p:nvPr>
            <p:ph type="title"/>
          </p:nvPr>
        </p:nvSpPr>
        <p:spPr/>
        <p:txBody>
          <a:bodyPr/>
          <a:lstStyle/>
          <a:p>
            <a:r>
              <a:rPr lang="en-US">
                <a:latin typeface="Franklin Gothic Medium"/>
              </a:rPr>
              <a:t>Dataset overview</a:t>
            </a:r>
            <a:endParaRPr lang="en-US"/>
          </a:p>
        </p:txBody>
      </p:sp>
      <p:sp>
        <p:nvSpPr>
          <p:cNvPr id="3" name="Content Placeholder 2">
            <a:extLst>
              <a:ext uri="{FF2B5EF4-FFF2-40B4-BE49-F238E27FC236}">
                <a16:creationId xmlns:a16="http://schemas.microsoft.com/office/drawing/2014/main" id="{E0B53A4B-2073-F8E3-6080-6EB2CB7B6E6E}"/>
              </a:ext>
            </a:extLst>
          </p:cNvPr>
          <p:cNvSpPr>
            <a:spLocks noGrp="1"/>
          </p:cNvSpPr>
          <p:nvPr>
            <p:ph idx="1"/>
          </p:nvPr>
        </p:nvSpPr>
        <p:spPr/>
        <p:txBody>
          <a:bodyPr vert="horz" lIns="91440" tIns="45720" rIns="91440" bIns="45720" rtlCol="0" anchor="t">
            <a:normAutofit/>
          </a:bodyPr>
          <a:lstStyle/>
          <a:p>
            <a:r>
              <a:rPr lang="en-US">
                <a:latin typeface="Avenir Next LT Pro Light"/>
                <a:cs typeface="Arial"/>
              </a:rPr>
              <a:t>In the study, </a:t>
            </a:r>
            <a:r>
              <a:rPr lang="en-US">
                <a:latin typeface="Avenir Next LT Pro Light"/>
                <a:cs typeface="Times New Roman"/>
              </a:rPr>
              <a:t>Army Cyber Institute PCAP traces (ACI IOT 2023) dataset has been used. This dataset is tailored for machine learning (ML) applications in the realm of IoT network security.</a:t>
            </a:r>
            <a:endParaRPr lang="en-US"/>
          </a:p>
          <a:p>
            <a:pPr marL="0" indent="0">
              <a:buNone/>
            </a:pPr>
            <a:endParaRPr lang="en-US">
              <a:latin typeface="Avenir Next LT Pro Light"/>
              <a:cs typeface="Times New Roman"/>
            </a:endParaRPr>
          </a:p>
          <a:p>
            <a:r>
              <a:rPr lang="en-US">
                <a:latin typeface="Avenir Next LT Pro Light"/>
                <a:cs typeface="Times New Roman"/>
              </a:rPr>
              <a:t>The dataset comes in two files:</a:t>
            </a:r>
          </a:p>
          <a:p>
            <a:pPr marL="0" indent="0">
              <a:buNone/>
            </a:pPr>
            <a:r>
              <a:rPr lang="en-US">
                <a:latin typeface="Avenir Next LT Pro Light"/>
                <a:cs typeface="Times New Roman"/>
              </a:rPr>
              <a:t>ACI-Iot-2023.csv – Labeled dataset containing net flow features.</a:t>
            </a:r>
          </a:p>
          <a:p>
            <a:pPr marL="0" indent="0">
              <a:buNone/>
            </a:pPr>
            <a:r>
              <a:rPr lang="en-US">
                <a:latin typeface="Avenir Next LT Pro Light"/>
                <a:cs typeface="Times New Roman"/>
              </a:rPr>
              <a:t>ACI-Iot-2023-Payload.csv – Labeled dataset using Payload-Byte, an open-source tool for extracting and labelling network packets.</a:t>
            </a:r>
          </a:p>
          <a:p>
            <a:endParaRPr lang="en-US">
              <a:cs typeface="Times New Roman"/>
            </a:endParaRPr>
          </a:p>
        </p:txBody>
      </p:sp>
    </p:spTree>
    <p:extLst>
      <p:ext uri="{BB962C8B-B14F-4D97-AF65-F5344CB8AC3E}">
        <p14:creationId xmlns:p14="http://schemas.microsoft.com/office/powerpoint/2010/main" val="3246834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16DA6-699D-B58B-7713-56D45771D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7EA8CF-9462-62B7-4556-C09DA6D3A89B}"/>
              </a:ext>
            </a:extLst>
          </p:cNvPr>
          <p:cNvSpPr>
            <a:spLocks noGrp="1"/>
          </p:cNvSpPr>
          <p:nvPr>
            <p:ph type="title"/>
          </p:nvPr>
        </p:nvSpPr>
        <p:spPr>
          <a:xfrm>
            <a:off x="381000" y="388135"/>
            <a:ext cx="11430000" cy="1325563"/>
          </a:xfrm>
        </p:spPr>
        <p:txBody>
          <a:bodyPr anchor="ctr">
            <a:normAutofit/>
          </a:bodyPr>
          <a:lstStyle/>
          <a:p>
            <a:r>
              <a:rPr lang="en-US">
                <a:latin typeface="Franklin Gothic Medium"/>
              </a:rPr>
              <a:t>ACI-</a:t>
            </a:r>
            <a:r>
              <a:rPr lang="en-US" err="1">
                <a:latin typeface="Franklin Gothic Medium"/>
              </a:rPr>
              <a:t>I</a:t>
            </a:r>
            <a:r>
              <a:rPr lang="en-US" sz="3600" err="1">
                <a:latin typeface="Franklin Gothic Medium"/>
              </a:rPr>
              <a:t>o</a:t>
            </a:r>
            <a:r>
              <a:rPr lang="en-US" err="1">
                <a:latin typeface="Franklin Gothic Medium"/>
              </a:rPr>
              <a:t>t</a:t>
            </a:r>
            <a:r>
              <a:rPr lang="en-US">
                <a:latin typeface="Franklin Gothic Medium"/>
              </a:rPr>
              <a:t> </a:t>
            </a:r>
            <a:r>
              <a:rPr lang="en-US" err="1">
                <a:latin typeface="Franklin Gothic Medium"/>
              </a:rPr>
              <a:t>dATASET</a:t>
            </a:r>
            <a:endParaRPr lang="en-US" err="1">
              <a:solidFill>
                <a:srgbClr val="000000"/>
              </a:solidFill>
              <a:latin typeface="Franklin Gothic Medium"/>
            </a:endParaRPr>
          </a:p>
        </p:txBody>
      </p:sp>
      <p:sp>
        <p:nvSpPr>
          <p:cNvPr id="3" name="Content Placeholder 2">
            <a:extLst>
              <a:ext uri="{FF2B5EF4-FFF2-40B4-BE49-F238E27FC236}">
                <a16:creationId xmlns:a16="http://schemas.microsoft.com/office/drawing/2014/main" id="{AAA3F559-BB53-5116-4342-F6081B1DFAB0}"/>
              </a:ext>
            </a:extLst>
          </p:cNvPr>
          <p:cNvSpPr>
            <a:spLocks noGrp="1"/>
          </p:cNvSpPr>
          <p:nvPr>
            <p:ph sz="half" idx="1"/>
          </p:nvPr>
        </p:nvSpPr>
        <p:spPr>
          <a:xfrm>
            <a:off x="381000" y="1845984"/>
            <a:ext cx="5471160" cy="4178932"/>
          </a:xfrm>
        </p:spPr>
        <p:txBody>
          <a:bodyPr vert="horz" lIns="91440" tIns="45720" rIns="91440" bIns="45720" rtlCol="0" anchor="t">
            <a:normAutofit lnSpcReduction="10000"/>
          </a:bodyPr>
          <a:lstStyle/>
          <a:p>
            <a:r>
              <a:rPr lang="en-US" sz="3000">
                <a:latin typeface="Avenir Next LT Pro Light"/>
                <a:cs typeface="Arial"/>
              </a:rPr>
              <a:t>The dataset is labeled, with 12 unique class labels representing various types of network activities or attacks.</a:t>
            </a:r>
            <a:endParaRPr lang="en-US" sz="3000">
              <a:solidFill>
                <a:srgbClr val="000000"/>
              </a:solidFill>
              <a:latin typeface="Avenir Next LT Pro Light"/>
              <a:cs typeface="Arial"/>
            </a:endParaRPr>
          </a:p>
          <a:p>
            <a:pPr>
              <a:lnSpc>
                <a:spcPct val="100000"/>
              </a:lnSpc>
            </a:pPr>
            <a:r>
              <a:rPr lang="en-US" sz="3000">
                <a:latin typeface="Avenir Next LT Pro Light"/>
                <a:cs typeface="Arial"/>
              </a:rPr>
              <a:t>The diversity and volume of the data provide a robust foundation for training models that can generalize well across different types of network threats.</a:t>
            </a:r>
          </a:p>
          <a:p>
            <a:pPr marL="457200" indent="-457200"/>
            <a:endParaRPr lang="en-US"/>
          </a:p>
          <a:p>
            <a:pPr marL="0" indent="0">
              <a:buNone/>
            </a:pPr>
            <a:endParaRPr lang="en-US"/>
          </a:p>
        </p:txBody>
      </p:sp>
      <p:graphicFrame>
        <p:nvGraphicFramePr>
          <p:cNvPr id="4" name="Table 3">
            <a:extLst>
              <a:ext uri="{FF2B5EF4-FFF2-40B4-BE49-F238E27FC236}">
                <a16:creationId xmlns:a16="http://schemas.microsoft.com/office/drawing/2014/main" id="{B03F5E3C-8345-A500-B70A-89575835D0E3}"/>
              </a:ext>
            </a:extLst>
          </p:cNvPr>
          <p:cNvGraphicFramePr>
            <a:graphicFrameLocks noGrp="1"/>
          </p:cNvGraphicFramePr>
          <p:nvPr>
            <p:extLst>
              <p:ext uri="{D42A27DB-BD31-4B8C-83A1-F6EECF244321}">
                <p14:modId xmlns:p14="http://schemas.microsoft.com/office/powerpoint/2010/main" val="2460094629"/>
              </p:ext>
            </p:extLst>
          </p:nvPr>
        </p:nvGraphicFramePr>
        <p:xfrm>
          <a:off x="7058837" y="602512"/>
          <a:ext cx="3691132" cy="4880733"/>
        </p:xfrm>
        <a:graphic>
          <a:graphicData uri="http://schemas.openxmlformats.org/drawingml/2006/table">
            <a:tbl>
              <a:tblPr firstRow="1" bandRow="1">
                <a:tableStyleId>{5940675A-B579-460E-94D1-54222C63F5DA}</a:tableStyleId>
              </a:tblPr>
              <a:tblGrid>
                <a:gridCol w="1845566">
                  <a:extLst>
                    <a:ext uri="{9D8B030D-6E8A-4147-A177-3AD203B41FA5}">
                      <a16:colId xmlns:a16="http://schemas.microsoft.com/office/drawing/2014/main" val="3476275939"/>
                    </a:ext>
                  </a:extLst>
                </a:gridCol>
                <a:gridCol w="1845566">
                  <a:extLst>
                    <a:ext uri="{9D8B030D-6E8A-4147-A177-3AD203B41FA5}">
                      <a16:colId xmlns:a16="http://schemas.microsoft.com/office/drawing/2014/main" val="3164249987"/>
                    </a:ext>
                  </a:extLst>
                </a:gridCol>
              </a:tblGrid>
              <a:tr h="375441">
                <a:tc>
                  <a:txBody>
                    <a:bodyPr/>
                    <a:lstStyle/>
                    <a:p>
                      <a:r>
                        <a:rPr lang="en-US" b="1"/>
                        <a:t>Label</a:t>
                      </a:r>
                    </a:p>
                  </a:txBody>
                  <a:tcPr/>
                </a:tc>
                <a:tc>
                  <a:txBody>
                    <a:bodyPr/>
                    <a:lstStyle/>
                    <a:p>
                      <a:r>
                        <a:rPr lang="en-US" b="1"/>
                        <a:t>Value Counts</a:t>
                      </a:r>
                    </a:p>
                  </a:txBody>
                  <a:tcPr/>
                </a:tc>
                <a:extLst>
                  <a:ext uri="{0D108BD9-81ED-4DB2-BD59-A6C34878D82A}">
                    <a16:rowId xmlns:a16="http://schemas.microsoft.com/office/drawing/2014/main" val="3813097114"/>
                  </a:ext>
                </a:extLst>
              </a:tr>
              <a:tr h="375441">
                <a:tc>
                  <a:txBody>
                    <a:bodyPr/>
                    <a:lstStyle/>
                    <a:p>
                      <a:r>
                        <a:rPr lang="en-US"/>
                        <a:t>Port Scan</a:t>
                      </a:r>
                    </a:p>
                  </a:txBody>
                  <a:tcPr/>
                </a:tc>
                <a:tc>
                  <a:txBody>
                    <a:bodyPr/>
                    <a:lstStyle/>
                    <a:p>
                      <a:pPr algn="r"/>
                      <a:r>
                        <a:rPr lang="en-US"/>
                        <a:t>441282</a:t>
                      </a:r>
                    </a:p>
                  </a:txBody>
                  <a:tcPr/>
                </a:tc>
                <a:extLst>
                  <a:ext uri="{0D108BD9-81ED-4DB2-BD59-A6C34878D82A}">
                    <a16:rowId xmlns:a16="http://schemas.microsoft.com/office/drawing/2014/main" val="2559783948"/>
                  </a:ext>
                </a:extLst>
              </a:tr>
              <a:tr h="375441">
                <a:tc>
                  <a:txBody>
                    <a:bodyPr/>
                    <a:lstStyle/>
                    <a:p>
                      <a:r>
                        <a:rPr lang="en-US"/>
                        <a:t>Benign</a:t>
                      </a:r>
                    </a:p>
                  </a:txBody>
                  <a:tcPr/>
                </a:tc>
                <a:tc>
                  <a:txBody>
                    <a:bodyPr/>
                    <a:lstStyle/>
                    <a:p>
                      <a:pPr algn="r"/>
                      <a:r>
                        <a:rPr lang="en-US"/>
                        <a:t>329295</a:t>
                      </a:r>
                    </a:p>
                  </a:txBody>
                  <a:tcPr/>
                </a:tc>
                <a:extLst>
                  <a:ext uri="{0D108BD9-81ED-4DB2-BD59-A6C34878D82A}">
                    <a16:rowId xmlns:a16="http://schemas.microsoft.com/office/drawing/2014/main" val="1186685059"/>
                  </a:ext>
                </a:extLst>
              </a:tr>
              <a:tr h="375441">
                <a:tc>
                  <a:txBody>
                    <a:bodyPr/>
                    <a:lstStyle/>
                    <a:p>
                      <a:r>
                        <a:rPr lang="en-US"/>
                        <a:t>ICMP Flood</a:t>
                      </a:r>
                    </a:p>
                  </a:txBody>
                  <a:tcPr/>
                </a:tc>
                <a:tc>
                  <a:txBody>
                    <a:bodyPr/>
                    <a:lstStyle/>
                    <a:p>
                      <a:pPr algn="r"/>
                      <a:r>
                        <a:rPr lang="en-US"/>
                        <a:t>225234</a:t>
                      </a:r>
                    </a:p>
                  </a:txBody>
                  <a:tcPr/>
                </a:tc>
                <a:extLst>
                  <a:ext uri="{0D108BD9-81ED-4DB2-BD59-A6C34878D82A}">
                    <a16:rowId xmlns:a16="http://schemas.microsoft.com/office/drawing/2014/main" val="3640287693"/>
                  </a:ext>
                </a:extLst>
              </a:tr>
              <a:tr h="375441">
                <a:tc>
                  <a:txBody>
                    <a:bodyPr/>
                    <a:lstStyle/>
                    <a:p>
                      <a:r>
                        <a:rPr lang="en-US"/>
                        <a:t>Ping Sweep</a:t>
                      </a:r>
                    </a:p>
                  </a:txBody>
                  <a:tcPr/>
                </a:tc>
                <a:tc>
                  <a:txBody>
                    <a:bodyPr/>
                    <a:lstStyle/>
                    <a:p>
                      <a:pPr algn="r"/>
                      <a:r>
                        <a:rPr lang="en-US"/>
                        <a:t>71928</a:t>
                      </a:r>
                    </a:p>
                  </a:txBody>
                  <a:tcPr/>
                </a:tc>
                <a:extLst>
                  <a:ext uri="{0D108BD9-81ED-4DB2-BD59-A6C34878D82A}">
                    <a16:rowId xmlns:a16="http://schemas.microsoft.com/office/drawing/2014/main" val="1910417309"/>
                  </a:ext>
                </a:extLst>
              </a:tr>
              <a:tr h="375441">
                <a:tc>
                  <a:txBody>
                    <a:bodyPr/>
                    <a:lstStyle/>
                    <a:p>
                      <a:r>
                        <a:rPr lang="en-US"/>
                        <a:t>DNS Flood</a:t>
                      </a:r>
                    </a:p>
                  </a:txBody>
                  <a:tcPr/>
                </a:tc>
                <a:tc>
                  <a:txBody>
                    <a:bodyPr/>
                    <a:lstStyle/>
                    <a:p>
                      <a:pPr algn="r"/>
                      <a:r>
                        <a:rPr lang="en-US"/>
                        <a:t>46935</a:t>
                      </a:r>
                    </a:p>
                  </a:txBody>
                  <a:tcPr/>
                </a:tc>
                <a:extLst>
                  <a:ext uri="{0D108BD9-81ED-4DB2-BD59-A6C34878D82A}">
                    <a16:rowId xmlns:a16="http://schemas.microsoft.com/office/drawing/2014/main" val="2414122335"/>
                  </a:ext>
                </a:extLst>
              </a:tr>
              <a:tr h="375441">
                <a:tc>
                  <a:txBody>
                    <a:bodyPr/>
                    <a:lstStyle/>
                    <a:p>
                      <a:r>
                        <a:rPr lang="en-US"/>
                        <a:t>Vulnerability Scan</a:t>
                      </a:r>
                    </a:p>
                  </a:txBody>
                  <a:tcPr/>
                </a:tc>
                <a:tc>
                  <a:txBody>
                    <a:bodyPr/>
                    <a:lstStyle/>
                    <a:p>
                      <a:pPr algn="r"/>
                      <a:r>
                        <a:rPr lang="en-US"/>
                        <a:t>39537</a:t>
                      </a:r>
                    </a:p>
                  </a:txBody>
                  <a:tcPr/>
                </a:tc>
                <a:extLst>
                  <a:ext uri="{0D108BD9-81ED-4DB2-BD59-A6C34878D82A}">
                    <a16:rowId xmlns:a16="http://schemas.microsoft.com/office/drawing/2014/main" val="1366897764"/>
                  </a:ext>
                </a:extLst>
              </a:tr>
              <a:tr h="375441">
                <a:tc>
                  <a:txBody>
                    <a:bodyPr/>
                    <a:lstStyle/>
                    <a:p>
                      <a:r>
                        <a:rPr lang="en-US"/>
                        <a:t>OS Scan</a:t>
                      </a:r>
                    </a:p>
                  </a:txBody>
                  <a:tcPr/>
                </a:tc>
                <a:tc>
                  <a:txBody>
                    <a:bodyPr/>
                    <a:lstStyle/>
                    <a:p>
                      <a:pPr algn="r"/>
                      <a:r>
                        <a:rPr lang="en-US"/>
                        <a:t>37524</a:t>
                      </a:r>
                    </a:p>
                  </a:txBody>
                  <a:tcPr/>
                </a:tc>
                <a:extLst>
                  <a:ext uri="{0D108BD9-81ED-4DB2-BD59-A6C34878D82A}">
                    <a16:rowId xmlns:a16="http://schemas.microsoft.com/office/drawing/2014/main" val="2208754330"/>
                  </a:ext>
                </a:extLst>
              </a:tr>
              <a:tr h="375441">
                <a:tc>
                  <a:txBody>
                    <a:bodyPr/>
                    <a:lstStyle/>
                    <a:p>
                      <a:pPr lvl="0">
                        <a:buNone/>
                      </a:pPr>
                      <a:r>
                        <a:rPr lang="en-US" err="1"/>
                        <a:t>Slowloris</a:t>
                      </a:r>
                    </a:p>
                  </a:txBody>
                  <a:tcPr/>
                </a:tc>
                <a:tc>
                  <a:txBody>
                    <a:bodyPr/>
                    <a:lstStyle/>
                    <a:p>
                      <a:pPr lvl="0" algn="r">
                        <a:buNone/>
                      </a:pPr>
                      <a:r>
                        <a:rPr lang="en-US"/>
                        <a:t>18643</a:t>
                      </a:r>
                    </a:p>
                  </a:txBody>
                  <a:tcPr/>
                </a:tc>
                <a:extLst>
                  <a:ext uri="{0D108BD9-81ED-4DB2-BD59-A6C34878D82A}">
                    <a16:rowId xmlns:a16="http://schemas.microsoft.com/office/drawing/2014/main" val="2617011405"/>
                  </a:ext>
                </a:extLst>
              </a:tr>
              <a:tr h="375441">
                <a:tc>
                  <a:txBody>
                    <a:bodyPr/>
                    <a:lstStyle/>
                    <a:p>
                      <a:pPr lvl="0">
                        <a:buNone/>
                      </a:pPr>
                      <a:r>
                        <a:rPr lang="en-US"/>
                        <a:t>SYN Flood</a:t>
                      </a:r>
                    </a:p>
                  </a:txBody>
                  <a:tcPr/>
                </a:tc>
                <a:tc>
                  <a:txBody>
                    <a:bodyPr/>
                    <a:lstStyle/>
                    <a:p>
                      <a:pPr lvl="0" algn="r">
                        <a:buNone/>
                      </a:pPr>
                      <a:r>
                        <a:rPr lang="en-US"/>
                        <a:t>13857</a:t>
                      </a:r>
                    </a:p>
                  </a:txBody>
                  <a:tcPr/>
                </a:tc>
                <a:extLst>
                  <a:ext uri="{0D108BD9-81ED-4DB2-BD59-A6C34878D82A}">
                    <a16:rowId xmlns:a16="http://schemas.microsoft.com/office/drawing/2014/main" val="60779836"/>
                  </a:ext>
                </a:extLst>
              </a:tr>
              <a:tr h="375441">
                <a:tc>
                  <a:txBody>
                    <a:bodyPr/>
                    <a:lstStyle/>
                    <a:p>
                      <a:pPr lvl="0">
                        <a:buNone/>
                      </a:pPr>
                      <a:r>
                        <a:rPr lang="en-US"/>
                        <a:t>Dictionary Attack</a:t>
                      </a:r>
                    </a:p>
                  </a:txBody>
                  <a:tcPr/>
                </a:tc>
                <a:tc>
                  <a:txBody>
                    <a:bodyPr/>
                    <a:lstStyle/>
                    <a:p>
                      <a:pPr lvl="0" algn="r">
                        <a:buNone/>
                      </a:pPr>
                      <a:r>
                        <a:rPr lang="en-US"/>
                        <a:t>6380</a:t>
                      </a:r>
                    </a:p>
                  </a:txBody>
                  <a:tcPr/>
                </a:tc>
                <a:extLst>
                  <a:ext uri="{0D108BD9-81ED-4DB2-BD59-A6C34878D82A}">
                    <a16:rowId xmlns:a16="http://schemas.microsoft.com/office/drawing/2014/main" val="522512106"/>
                  </a:ext>
                </a:extLst>
              </a:tr>
              <a:tr h="375441">
                <a:tc>
                  <a:txBody>
                    <a:bodyPr/>
                    <a:lstStyle/>
                    <a:p>
                      <a:pPr lvl="0">
                        <a:buNone/>
                      </a:pPr>
                      <a:r>
                        <a:rPr lang="en-US"/>
                        <a:t>UDP Flood</a:t>
                      </a:r>
                    </a:p>
                  </a:txBody>
                  <a:tcPr/>
                </a:tc>
                <a:tc>
                  <a:txBody>
                    <a:bodyPr/>
                    <a:lstStyle/>
                    <a:p>
                      <a:pPr lvl="0" algn="r">
                        <a:buNone/>
                      </a:pPr>
                      <a:r>
                        <a:rPr lang="en-US"/>
                        <a:t>791</a:t>
                      </a:r>
                    </a:p>
                  </a:txBody>
                  <a:tcPr/>
                </a:tc>
                <a:extLst>
                  <a:ext uri="{0D108BD9-81ED-4DB2-BD59-A6C34878D82A}">
                    <a16:rowId xmlns:a16="http://schemas.microsoft.com/office/drawing/2014/main" val="3490707022"/>
                  </a:ext>
                </a:extLst>
              </a:tr>
              <a:tr h="375441">
                <a:tc>
                  <a:txBody>
                    <a:bodyPr/>
                    <a:lstStyle/>
                    <a:p>
                      <a:pPr lvl="0">
                        <a:buNone/>
                      </a:pPr>
                      <a:r>
                        <a:rPr lang="en-US"/>
                        <a:t>ARP Spoofing</a:t>
                      </a:r>
                    </a:p>
                  </a:txBody>
                  <a:tcPr/>
                </a:tc>
                <a:tc>
                  <a:txBody>
                    <a:bodyPr/>
                    <a:lstStyle/>
                    <a:p>
                      <a:pPr lvl="0" algn="r">
                        <a:buNone/>
                      </a:pPr>
                      <a:r>
                        <a:rPr lang="en-US"/>
                        <a:t>5</a:t>
                      </a:r>
                    </a:p>
                  </a:txBody>
                  <a:tcPr/>
                </a:tc>
                <a:extLst>
                  <a:ext uri="{0D108BD9-81ED-4DB2-BD59-A6C34878D82A}">
                    <a16:rowId xmlns:a16="http://schemas.microsoft.com/office/drawing/2014/main" val="2816601458"/>
                  </a:ext>
                </a:extLst>
              </a:tr>
            </a:tbl>
          </a:graphicData>
        </a:graphic>
      </p:graphicFrame>
      <p:sp>
        <p:nvSpPr>
          <p:cNvPr id="6" name="TextBox 5">
            <a:extLst>
              <a:ext uri="{FF2B5EF4-FFF2-40B4-BE49-F238E27FC236}">
                <a16:creationId xmlns:a16="http://schemas.microsoft.com/office/drawing/2014/main" id="{4F5A6157-F86F-3BEE-6780-0A751E807030}"/>
              </a:ext>
            </a:extLst>
          </p:cNvPr>
          <p:cNvSpPr txBox="1"/>
          <p:nvPr/>
        </p:nvSpPr>
        <p:spPr>
          <a:xfrm>
            <a:off x="6828465" y="5706139"/>
            <a:ext cx="42175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Table: Class distribution of target variables</a:t>
            </a:r>
          </a:p>
        </p:txBody>
      </p:sp>
    </p:spTree>
    <p:extLst>
      <p:ext uri="{BB962C8B-B14F-4D97-AF65-F5344CB8AC3E}">
        <p14:creationId xmlns:p14="http://schemas.microsoft.com/office/powerpoint/2010/main" val="3618748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0D61A-F5E5-C8C3-38F5-554B94236A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5B4FD9-BFE9-5A52-EB53-E111F7A2C97A}"/>
              </a:ext>
            </a:extLst>
          </p:cNvPr>
          <p:cNvSpPr>
            <a:spLocks noGrp="1"/>
          </p:cNvSpPr>
          <p:nvPr>
            <p:ph type="title"/>
          </p:nvPr>
        </p:nvSpPr>
        <p:spPr>
          <a:xfrm>
            <a:off x="381000" y="388135"/>
            <a:ext cx="11430000" cy="1325563"/>
          </a:xfrm>
        </p:spPr>
        <p:txBody>
          <a:bodyPr anchor="ctr">
            <a:normAutofit/>
          </a:bodyPr>
          <a:lstStyle/>
          <a:p>
            <a:r>
              <a:rPr lang="en-US">
                <a:latin typeface="Franklin Gothic Medium"/>
              </a:rPr>
              <a:t>ACI-</a:t>
            </a:r>
            <a:r>
              <a:rPr lang="en-US" err="1">
                <a:latin typeface="Franklin Gothic Medium"/>
              </a:rPr>
              <a:t>I</a:t>
            </a:r>
            <a:r>
              <a:rPr lang="en-US" sz="3600" err="1">
                <a:latin typeface="Franklin Gothic Medium"/>
              </a:rPr>
              <a:t>o</a:t>
            </a:r>
            <a:r>
              <a:rPr lang="en-US" err="1">
                <a:latin typeface="Franklin Gothic Medium"/>
              </a:rPr>
              <a:t>t</a:t>
            </a:r>
            <a:r>
              <a:rPr lang="en-US">
                <a:latin typeface="Franklin Gothic Medium"/>
              </a:rPr>
              <a:t> </a:t>
            </a:r>
            <a:r>
              <a:rPr lang="en-US" err="1">
                <a:latin typeface="Franklin Gothic Medium"/>
              </a:rPr>
              <a:t>pAYLOAD</a:t>
            </a:r>
            <a:r>
              <a:rPr lang="en-US">
                <a:latin typeface="Franklin Gothic Medium"/>
              </a:rPr>
              <a:t> </a:t>
            </a:r>
            <a:r>
              <a:rPr lang="en-US" err="1">
                <a:latin typeface="Franklin Gothic Medium"/>
              </a:rPr>
              <a:t>dATASET</a:t>
            </a:r>
            <a:endParaRPr lang="en-US">
              <a:latin typeface="Franklin Gothic Medium"/>
            </a:endParaRPr>
          </a:p>
        </p:txBody>
      </p:sp>
      <p:sp>
        <p:nvSpPr>
          <p:cNvPr id="3" name="Content Placeholder 2">
            <a:extLst>
              <a:ext uri="{FF2B5EF4-FFF2-40B4-BE49-F238E27FC236}">
                <a16:creationId xmlns:a16="http://schemas.microsoft.com/office/drawing/2014/main" id="{B0F2479C-B22B-335D-2FDE-C9BCDF433AEB}"/>
              </a:ext>
            </a:extLst>
          </p:cNvPr>
          <p:cNvSpPr>
            <a:spLocks noGrp="1"/>
          </p:cNvSpPr>
          <p:nvPr>
            <p:ph sz="half" idx="1"/>
          </p:nvPr>
        </p:nvSpPr>
        <p:spPr>
          <a:xfrm>
            <a:off x="381000" y="1845984"/>
            <a:ext cx="5471160" cy="4178932"/>
          </a:xfrm>
        </p:spPr>
        <p:txBody>
          <a:bodyPr vert="horz" lIns="91440" tIns="45720" rIns="91440" bIns="45720" rtlCol="0" anchor="t">
            <a:normAutofit/>
          </a:bodyPr>
          <a:lstStyle/>
          <a:p>
            <a:r>
              <a:rPr lang="en-US">
                <a:latin typeface="Avenir Next LT Pro Light"/>
                <a:cs typeface="Arial"/>
              </a:rPr>
              <a:t>The dataset is labeled, with 10 unique traffic class labels.</a:t>
            </a:r>
            <a:endParaRPr lang="en-US"/>
          </a:p>
          <a:p>
            <a:r>
              <a:rPr lang="en-US">
                <a:latin typeface="Avenir Next LT Pro Light"/>
                <a:cs typeface="Times New Roman"/>
              </a:rPr>
              <a:t>This dataset offers payload analysis of lighter and faster alternatives for training models where features are essential and critical. </a:t>
            </a:r>
          </a:p>
        </p:txBody>
      </p:sp>
      <p:graphicFrame>
        <p:nvGraphicFramePr>
          <p:cNvPr id="6" name="Table 5">
            <a:extLst>
              <a:ext uri="{FF2B5EF4-FFF2-40B4-BE49-F238E27FC236}">
                <a16:creationId xmlns:a16="http://schemas.microsoft.com/office/drawing/2014/main" id="{7698F934-03B5-317A-2593-70F5D9B5D437}"/>
              </a:ext>
            </a:extLst>
          </p:cNvPr>
          <p:cNvGraphicFramePr>
            <a:graphicFrameLocks noGrp="1"/>
          </p:cNvGraphicFramePr>
          <p:nvPr>
            <p:extLst>
              <p:ext uri="{D42A27DB-BD31-4B8C-83A1-F6EECF244321}">
                <p14:modId xmlns:p14="http://schemas.microsoft.com/office/powerpoint/2010/main" val="418136665"/>
              </p:ext>
            </p:extLst>
          </p:nvPr>
        </p:nvGraphicFramePr>
        <p:xfrm>
          <a:off x="7425070" y="1086884"/>
          <a:ext cx="3691132" cy="4129851"/>
        </p:xfrm>
        <a:graphic>
          <a:graphicData uri="http://schemas.openxmlformats.org/drawingml/2006/table">
            <a:tbl>
              <a:tblPr firstRow="1" bandRow="1">
                <a:tableStyleId>{5940675A-B579-460E-94D1-54222C63F5DA}</a:tableStyleId>
              </a:tblPr>
              <a:tblGrid>
                <a:gridCol w="1845566">
                  <a:extLst>
                    <a:ext uri="{9D8B030D-6E8A-4147-A177-3AD203B41FA5}">
                      <a16:colId xmlns:a16="http://schemas.microsoft.com/office/drawing/2014/main" val="3476275939"/>
                    </a:ext>
                  </a:extLst>
                </a:gridCol>
                <a:gridCol w="1845566">
                  <a:extLst>
                    <a:ext uri="{9D8B030D-6E8A-4147-A177-3AD203B41FA5}">
                      <a16:colId xmlns:a16="http://schemas.microsoft.com/office/drawing/2014/main" val="3164249987"/>
                    </a:ext>
                  </a:extLst>
                </a:gridCol>
              </a:tblGrid>
              <a:tr h="375441">
                <a:tc>
                  <a:txBody>
                    <a:bodyPr/>
                    <a:lstStyle/>
                    <a:p>
                      <a:r>
                        <a:rPr lang="en-US" b="1"/>
                        <a:t>Label</a:t>
                      </a:r>
                    </a:p>
                  </a:txBody>
                  <a:tcPr/>
                </a:tc>
                <a:tc>
                  <a:txBody>
                    <a:bodyPr/>
                    <a:lstStyle/>
                    <a:p>
                      <a:r>
                        <a:rPr lang="en-US" b="1"/>
                        <a:t>Value Counts</a:t>
                      </a:r>
                    </a:p>
                  </a:txBody>
                  <a:tcPr/>
                </a:tc>
                <a:extLst>
                  <a:ext uri="{0D108BD9-81ED-4DB2-BD59-A6C34878D82A}">
                    <a16:rowId xmlns:a16="http://schemas.microsoft.com/office/drawing/2014/main" val="3813097114"/>
                  </a:ext>
                </a:extLst>
              </a:tr>
              <a:tr h="375441">
                <a:tc>
                  <a:txBody>
                    <a:bodyPr/>
                    <a:lstStyle/>
                    <a:p>
                      <a:pPr lvl="0">
                        <a:buNone/>
                      </a:pPr>
                      <a:r>
                        <a:rPr lang="en-US" sz="1800" b="0" i="0" u="none" strike="noStrike" noProof="0">
                          <a:solidFill>
                            <a:srgbClr val="000000"/>
                          </a:solidFill>
                          <a:latin typeface="Calibri"/>
                        </a:rPr>
                        <a:t>Benign</a:t>
                      </a:r>
                      <a:endParaRPr lang="en-US"/>
                    </a:p>
                  </a:txBody>
                  <a:tcPr/>
                </a:tc>
                <a:tc>
                  <a:txBody>
                    <a:bodyPr/>
                    <a:lstStyle/>
                    <a:p>
                      <a:pPr algn="r"/>
                      <a:r>
                        <a:rPr lang="en-US"/>
                        <a:t>441282</a:t>
                      </a:r>
                    </a:p>
                  </a:txBody>
                  <a:tcPr/>
                </a:tc>
                <a:extLst>
                  <a:ext uri="{0D108BD9-81ED-4DB2-BD59-A6C34878D82A}">
                    <a16:rowId xmlns:a16="http://schemas.microsoft.com/office/drawing/2014/main" val="2559783948"/>
                  </a:ext>
                </a:extLst>
              </a:tr>
              <a:tr h="375441">
                <a:tc>
                  <a:txBody>
                    <a:bodyPr/>
                    <a:lstStyle/>
                    <a:p>
                      <a:pPr lvl="0">
                        <a:buNone/>
                      </a:pPr>
                      <a:r>
                        <a:rPr lang="en-US" sz="1800" b="0" i="0" u="none" strike="noStrike" noProof="0">
                          <a:solidFill>
                            <a:srgbClr val="000000"/>
                          </a:solidFill>
                          <a:latin typeface="Calibri"/>
                        </a:rPr>
                        <a:t>DNS Flood</a:t>
                      </a:r>
                      <a:endParaRPr lang="en-US"/>
                    </a:p>
                  </a:txBody>
                  <a:tcPr/>
                </a:tc>
                <a:tc>
                  <a:txBody>
                    <a:bodyPr/>
                    <a:lstStyle/>
                    <a:p>
                      <a:pPr algn="r"/>
                      <a:r>
                        <a:rPr lang="en-US"/>
                        <a:t>329295</a:t>
                      </a:r>
                    </a:p>
                  </a:txBody>
                  <a:tcPr/>
                </a:tc>
                <a:extLst>
                  <a:ext uri="{0D108BD9-81ED-4DB2-BD59-A6C34878D82A}">
                    <a16:rowId xmlns:a16="http://schemas.microsoft.com/office/drawing/2014/main" val="1186685059"/>
                  </a:ext>
                </a:extLst>
              </a:tr>
              <a:tr h="375441">
                <a:tc>
                  <a:txBody>
                    <a:bodyPr/>
                    <a:lstStyle/>
                    <a:p>
                      <a:pPr lvl="0" algn="l">
                        <a:lnSpc>
                          <a:spcPct val="100000"/>
                        </a:lnSpc>
                        <a:spcBef>
                          <a:spcPts val="0"/>
                        </a:spcBef>
                        <a:spcAft>
                          <a:spcPts val="0"/>
                        </a:spcAft>
                        <a:buNone/>
                      </a:pPr>
                      <a:r>
                        <a:rPr lang="en-US" sz="1800" b="0" i="0" u="none" strike="noStrike" noProof="0">
                          <a:solidFill>
                            <a:srgbClr val="000000"/>
                          </a:solidFill>
                          <a:latin typeface="Calibri"/>
                        </a:rPr>
                        <a:t>Dictionary Attack</a:t>
                      </a:r>
                    </a:p>
                  </a:txBody>
                  <a:tcPr/>
                </a:tc>
                <a:tc>
                  <a:txBody>
                    <a:bodyPr/>
                    <a:lstStyle/>
                    <a:p>
                      <a:pPr algn="r"/>
                      <a:r>
                        <a:rPr lang="en-US"/>
                        <a:t>225234</a:t>
                      </a:r>
                    </a:p>
                  </a:txBody>
                  <a:tcPr/>
                </a:tc>
                <a:extLst>
                  <a:ext uri="{0D108BD9-81ED-4DB2-BD59-A6C34878D82A}">
                    <a16:rowId xmlns:a16="http://schemas.microsoft.com/office/drawing/2014/main" val="3640287693"/>
                  </a:ext>
                </a:extLst>
              </a:tr>
              <a:tr h="375441">
                <a:tc>
                  <a:txBody>
                    <a:bodyPr/>
                    <a:lstStyle/>
                    <a:p>
                      <a:pPr lvl="0" algn="l">
                        <a:lnSpc>
                          <a:spcPct val="100000"/>
                        </a:lnSpc>
                        <a:spcBef>
                          <a:spcPts val="0"/>
                        </a:spcBef>
                        <a:spcAft>
                          <a:spcPts val="0"/>
                        </a:spcAft>
                        <a:buNone/>
                      </a:pPr>
                      <a:r>
                        <a:rPr lang="en-US" sz="1800" b="0" i="0" u="none" strike="noStrike" noProof="0" err="1">
                          <a:solidFill>
                            <a:srgbClr val="000000"/>
                          </a:solidFill>
                          <a:latin typeface="Calibri"/>
                        </a:rPr>
                        <a:t>Slowloris</a:t>
                      </a:r>
                    </a:p>
                  </a:txBody>
                  <a:tcPr/>
                </a:tc>
                <a:tc>
                  <a:txBody>
                    <a:bodyPr/>
                    <a:lstStyle/>
                    <a:p>
                      <a:pPr algn="r"/>
                      <a:r>
                        <a:rPr lang="en-US"/>
                        <a:t>71928</a:t>
                      </a:r>
                    </a:p>
                  </a:txBody>
                  <a:tcPr/>
                </a:tc>
                <a:extLst>
                  <a:ext uri="{0D108BD9-81ED-4DB2-BD59-A6C34878D82A}">
                    <a16:rowId xmlns:a16="http://schemas.microsoft.com/office/drawing/2014/main" val="1910417309"/>
                  </a:ext>
                </a:extLst>
              </a:tr>
              <a:tr h="375441">
                <a:tc>
                  <a:txBody>
                    <a:bodyPr/>
                    <a:lstStyle/>
                    <a:p>
                      <a:pPr lvl="0" algn="l">
                        <a:lnSpc>
                          <a:spcPct val="100000"/>
                        </a:lnSpc>
                        <a:spcBef>
                          <a:spcPts val="0"/>
                        </a:spcBef>
                        <a:spcAft>
                          <a:spcPts val="0"/>
                        </a:spcAft>
                        <a:buNone/>
                      </a:pPr>
                      <a:r>
                        <a:rPr lang="en-US" sz="1800" b="0" i="0" u="none" strike="noStrike" noProof="0">
                          <a:solidFill>
                            <a:srgbClr val="000000"/>
                          </a:solidFill>
                          <a:latin typeface="Calibri"/>
                        </a:rPr>
                        <a:t>SYN Flood</a:t>
                      </a:r>
                    </a:p>
                  </a:txBody>
                  <a:tcPr/>
                </a:tc>
                <a:tc>
                  <a:txBody>
                    <a:bodyPr/>
                    <a:lstStyle/>
                    <a:p>
                      <a:pPr algn="r"/>
                      <a:r>
                        <a:rPr lang="en-US"/>
                        <a:t>46935</a:t>
                      </a:r>
                    </a:p>
                  </a:txBody>
                  <a:tcPr/>
                </a:tc>
                <a:extLst>
                  <a:ext uri="{0D108BD9-81ED-4DB2-BD59-A6C34878D82A}">
                    <a16:rowId xmlns:a16="http://schemas.microsoft.com/office/drawing/2014/main" val="2414122335"/>
                  </a:ext>
                </a:extLst>
              </a:tr>
              <a:tr h="375441">
                <a:tc>
                  <a:txBody>
                    <a:bodyPr/>
                    <a:lstStyle/>
                    <a:p>
                      <a:r>
                        <a:rPr lang="en-US"/>
                        <a:t>Port Scan</a:t>
                      </a:r>
                    </a:p>
                  </a:txBody>
                  <a:tcPr/>
                </a:tc>
                <a:tc>
                  <a:txBody>
                    <a:bodyPr/>
                    <a:lstStyle/>
                    <a:p>
                      <a:pPr algn="r"/>
                      <a:r>
                        <a:rPr lang="en-US"/>
                        <a:t>39537</a:t>
                      </a:r>
                    </a:p>
                  </a:txBody>
                  <a:tcPr/>
                </a:tc>
                <a:extLst>
                  <a:ext uri="{0D108BD9-81ED-4DB2-BD59-A6C34878D82A}">
                    <a16:rowId xmlns:a16="http://schemas.microsoft.com/office/drawing/2014/main" val="1366897764"/>
                  </a:ext>
                </a:extLst>
              </a:tr>
              <a:tr h="375441">
                <a:tc>
                  <a:txBody>
                    <a:bodyPr/>
                    <a:lstStyle/>
                    <a:p>
                      <a:r>
                        <a:rPr lang="en-US"/>
                        <a:t>Vulnerability Scan</a:t>
                      </a:r>
                    </a:p>
                  </a:txBody>
                  <a:tcPr/>
                </a:tc>
                <a:tc>
                  <a:txBody>
                    <a:bodyPr/>
                    <a:lstStyle/>
                    <a:p>
                      <a:pPr algn="r"/>
                      <a:r>
                        <a:rPr lang="en-US"/>
                        <a:t>37524</a:t>
                      </a:r>
                    </a:p>
                  </a:txBody>
                  <a:tcPr/>
                </a:tc>
                <a:extLst>
                  <a:ext uri="{0D108BD9-81ED-4DB2-BD59-A6C34878D82A}">
                    <a16:rowId xmlns:a16="http://schemas.microsoft.com/office/drawing/2014/main" val="2208754330"/>
                  </a:ext>
                </a:extLst>
              </a:tr>
              <a:tr h="375441">
                <a:tc>
                  <a:txBody>
                    <a:bodyPr/>
                    <a:lstStyle/>
                    <a:p>
                      <a:pPr lvl="0">
                        <a:buNone/>
                      </a:pPr>
                      <a:r>
                        <a:rPr lang="en-US"/>
                        <a:t>OS Scan</a:t>
                      </a:r>
                      <a:endParaRPr lang="en-US" err="1"/>
                    </a:p>
                  </a:txBody>
                  <a:tcPr/>
                </a:tc>
                <a:tc>
                  <a:txBody>
                    <a:bodyPr/>
                    <a:lstStyle/>
                    <a:p>
                      <a:pPr lvl="0" algn="r">
                        <a:buNone/>
                      </a:pPr>
                      <a:r>
                        <a:rPr lang="en-US"/>
                        <a:t>18643</a:t>
                      </a:r>
                    </a:p>
                  </a:txBody>
                  <a:tcPr/>
                </a:tc>
                <a:extLst>
                  <a:ext uri="{0D108BD9-81ED-4DB2-BD59-A6C34878D82A}">
                    <a16:rowId xmlns:a16="http://schemas.microsoft.com/office/drawing/2014/main" val="2617011405"/>
                  </a:ext>
                </a:extLst>
              </a:tr>
              <a:tr h="375441">
                <a:tc>
                  <a:txBody>
                    <a:bodyPr/>
                    <a:lstStyle/>
                    <a:p>
                      <a:pPr lvl="0">
                        <a:buNone/>
                      </a:pPr>
                      <a:r>
                        <a:rPr lang="en-US"/>
                        <a:t>UDP Flood</a:t>
                      </a:r>
                    </a:p>
                  </a:txBody>
                  <a:tcPr/>
                </a:tc>
                <a:tc>
                  <a:txBody>
                    <a:bodyPr/>
                    <a:lstStyle/>
                    <a:p>
                      <a:pPr lvl="0" algn="r">
                        <a:buNone/>
                      </a:pPr>
                      <a:r>
                        <a:rPr lang="en-US"/>
                        <a:t>13857</a:t>
                      </a:r>
                    </a:p>
                  </a:txBody>
                  <a:tcPr/>
                </a:tc>
                <a:extLst>
                  <a:ext uri="{0D108BD9-81ED-4DB2-BD59-A6C34878D82A}">
                    <a16:rowId xmlns:a16="http://schemas.microsoft.com/office/drawing/2014/main" val="60779836"/>
                  </a:ext>
                </a:extLst>
              </a:tr>
              <a:tr h="375441">
                <a:tc>
                  <a:txBody>
                    <a:bodyPr/>
                    <a:lstStyle/>
                    <a:p>
                      <a:pPr lvl="0">
                        <a:buNone/>
                      </a:pPr>
                      <a:r>
                        <a:rPr lang="en-US"/>
                        <a:t>ICMP Flood</a:t>
                      </a:r>
                    </a:p>
                  </a:txBody>
                  <a:tcPr/>
                </a:tc>
                <a:tc>
                  <a:txBody>
                    <a:bodyPr/>
                    <a:lstStyle/>
                    <a:p>
                      <a:pPr lvl="0" algn="r">
                        <a:buNone/>
                      </a:pPr>
                      <a:r>
                        <a:rPr lang="en-US"/>
                        <a:t>6380</a:t>
                      </a:r>
                    </a:p>
                  </a:txBody>
                  <a:tcPr/>
                </a:tc>
                <a:extLst>
                  <a:ext uri="{0D108BD9-81ED-4DB2-BD59-A6C34878D82A}">
                    <a16:rowId xmlns:a16="http://schemas.microsoft.com/office/drawing/2014/main" val="522512106"/>
                  </a:ext>
                </a:extLst>
              </a:tr>
            </a:tbl>
          </a:graphicData>
        </a:graphic>
      </p:graphicFrame>
      <p:sp>
        <p:nvSpPr>
          <p:cNvPr id="8" name="TextBox 7">
            <a:extLst>
              <a:ext uri="{FF2B5EF4-FFF2-40B4-BE49-F238E27FC236}">
                <a16:creationId xmlns:a16="http://schemas.microsoft.com/office/drawing/2014/main" id="{40C2D636-C01A-4FE6-D449-CC92FE0AEC64}"/>
              </a:ext>
            </a:extLst>
          </p:cNvPr>
          <p:cNvSpPr txBox="1"/>
          <p:nvPr/>
        </p:nvSpPr>
        <p:spPr>
          <a:xfrm>
            <a:off x="7147442" y="5528930"/>
            <a:ext cx="42175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Table: Class distribution of target variables</a:t>
            </a:r>
          </a:p>
        </p:txBody>
      </p:sp>
    </p:spTree>
    <p:extLst>
      <p:ext uri="{BB962C8B-B14F-4D97-AF65-F5344CB8AC3E}">
        <p14:creationId xmlns:p14="http://schemas.microsoft.com/office/powerpoint/2010/main" val="3698268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4B9C2-9FEB-A05B-D77C-E0EF74FF2E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A49921-4A05-35C7-20E3-74BAF12B923D}"/>
              </a:ext>
            </a:extLst>
          </p:cNvPr>
          <p:cNvSpPr>
            <a:spLocks noGrp="1"/>
          </p:cNvSpPr>
          <p:nvPr>
            <p:ph type="title"/>
          </p:nvPr>
        </p:nvSpPr>
        <p:spPr>
          <a:xfrm>
            <a:off x="380999" y="302559"/>
            <a:ext cx="11429999" cy="1309688"/>
          </a:xfrm>
        </p:spPr>
        <p:txBody>
          <a:bodyPr/>
          <a:lstStyle/>
          <a:p>
            <a:r>
              <a:rPr lang="en-US">
                <a:latin typeface="Franklin Gothic Medium"/>
              </a:rPr>
              <a:t>Data EXPLORATION</a:t>
            </a:r>
            <a:endParaRPr lang="en-US"/>
          </a:p>
        </p:txBody>
      </p:sp>
      <p:sp>
        <p:nvSpPr>
          <p:cNvPr id="3" name="Content Placeholder 2">
            <a:extLst>
              <a:ext uri="{FF2B5EF4-FFF2-40B4-BE49-F238E27FC236}">
                <a16:creationId xmlns:a16="http://schemas.microsoft.com/office/drawing/2014/main" id="{7569A41C-C74C-C6AA-48D3-EFEAB0BB6485}"/>
              </a:ext>
            </a:extLst>
          </p:cNvPr>
          <p:cNvSpPr>
            <a:spLocks noGrp="1"/>
          </p:cNvSpPr>
          <p:nvPr>
            <p:ph idx="1"/>
          </p:nvPr>
        </p:nvSpPr>
        <p:spPr>
          <a:xfrm>
            <a:off x="380999" y="1467037"/>
            <a:ext cx="11430000" cy="4092854"/>
          </a:xfrm>
        </p:spPr>
        <p:txBody>
          <a:bodyPr vert="horz" lIns="91440" tIns="45720" rIns="91440" bIns="45720" rtlCol="0" anchor="t">
            <a:normAutofit/>
          </a:bodyPr>
          <a:lstStyle/>
          <a:p>
            <a:r>
              <a:rPr lang="en-US">
                <a:latin typeface="Avenir Next LT Pro Light"/>
                <a:cs typeface="Times New Roman"/>
              </a:rPr>
              <a:t>Exploratory Data Analysis (EDA) is a step in understanding the data, its structure, finding patterns, and characteristics of the dataset. EDA is conducted to find the distribution of features, class imbalance, missing values, and correlation among variables. </a:t>
            </a:r>
          </a:p>
        </p:txBody>
      </p:sp>
      <p:pic>
        <p:nvPicPr>
          <p:cNvPr id="5" name="Picture 4" descr="A graph of a number of blue bars&#10;&#10;AI-generated content may be incorrect., Picture">
            <a:extLst>
              <a:ext uri="{FF2B5EF4-FFF2-40B4-BE49-F238E27FC236}">
                <a16:creationId xmlns:a16="http://schemas.microsoft.com/office/drawing/2014/main" id="{971C9E9B-0074-EAD2-7EB2-0C3D8A786273}"/>
              </a:ext>
            </a:extLst>
          </p:cNvPr>
          <p:cNvPicPr>
            <a:picLocks noChangeAspect="1"/>
          </p:cNvPicPr>
          <p:nvPr/>
        </p:nvPicPr>
        <p:blipFill>
          <a:blip r:embed="rId2"/>
          <a:stretch>
            <a:fillRect/>
          </a:stretch>
        </p:blipFill>
        <p:spPr>
          <a:xfrm>
            <a:off x="2023200" y="3069574"/>
            <a:ext cx="3810293" cy="2646502"/>
          </a:xfrm>
          <a:prstGeom prst="rect">
            <a:avLst/>
          </a:prstGeom>
        </p:spPr>
      </p:pic>
      <p:pic>
        <p:nvPicPr>
          <p:cNvPr id="6" name="Picture 5" descr="A graph of a number of attacks&#10;&#10;AI-generated content may be incorrect.">
            <a:extLst>
              <a:ext uri="{FF2B5EF4-FFF2-40B4-BE49-F238E27FC236}">
                <a16:creationId xmlns:a16="http://schemas.microsoft.com/office/drawing/2014/main" id="{EF146312-6900-279F-3F31-E6FAC4D9BA45}"/>
              </a:ext>
            </a:extLst>
          </p:cNvPr>
          <p:cNvPicPr>
            <a:picLocks noChangeAspect="1"/>
          </p:cNvPicPr>
          <p:nvPr/>
        </p:nvPicPr>
        <p:blipFill>
          <a:blip r:embed="rId3"/>
          <a:stretch>
            <a:fillRect/>
          </a:stretch>
        </p:blipFill>
        <p:spPr>
          <a:xfrm>
            <a:off x="6137643" y="3070033"/>
            <a:ext cx="3930800" cy="2622817"/>
          </a:xfrm>
          <a:prstGeom prst="rect">
            <a:avLst/>
          </a:prstGeom>
        </p:spPr>
      </p:pic>
      <p:sp>
        <p:nvSpPr>
          <p:cNvPr id="7" name="TextBox 6">
            <a:extLst>
              <a:ext uri="{FF2B5EF4-FFF2-40B4-BE49-F238E27FC236}">
                <a16:creationId xmlns:a16="http://schemas.microsoft.com/office/drawing/2014/main" id="{E8877095-9F26-4C20-6AB9-1724BB3E5A24}"/>
              </a:ext>
            </a:extLst>
          </p:cNvPr>
          <p:cNvSpPr txBox="1"/>
          <p:nvPr/>
        </p:nvSpPr>
        <p:spPr>
          <a:xfrm>
            <a:off x="2036748" y="5688596"/>
            <a:ext cx="37831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Distribution of label in ACI-IoT Dataset</a:t>
            </a:r>
            <a:endParaRPr lang="en-US"/>
          </a:p>
        </p:txBody>
      </p:sp>
      <p:sp>
        <p:nvSpPr>
          <p:cNvPr id="8" name="TextBox 7">
            <a:extLst>
              <a:ext uri="{FF2B5EF4-FFF2-40B4-BE49-F238E27FC236}">
                <a16:creationId xmlns:a16="http://schemas.microsoft.com/office/drawing/2014/main" id="{487B77CD-BE90-975B-D072-A08B53992599}"/>
              </a:ext>
            </a:extLst>
          </p:cNvPr>
          <p:cNvSpPr txBox="1"/>
          <p:nvPr/>
        </p:nvSpPr>
        <p:spPr>
          <a:xfrm>
            <a:off x="6197896" y="5688596"/>
            <a:ext cx="38102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Distribution of label in ACI-IoT Payload Dataset. Log scale for better visual</a:t>
            </a:r>
            <a:endParaRPr lang="en-US"/>
          </a:p>
        </p:txBody>
      </p:sp>
    </p:spTree>
    <p:extLst>
      <p:ext uri="{BB962C8B-B14F-4D97-AF65-F5344CB8AC3E}">
        <p14:creationId xmlns:p14="http://schemas.microsoft.com/office/powerpoint/2010/main" val="3734604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B0E0C-376D-3459-76C7-0777D4F15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660398-C022-9036-7A44-A925E237BA29}"/>
              </a:ext>
            </a:extLst>
          </p:cNvPr>
          <p:cNvSpPr>
            <a:spLocks noGrp="1"/>
          </p:cNvSpPr>
          <p:nvPr>
            <p:ph type="title"/>
          </p:nvPr>
        </p:nvSpPr>
        <p:spPr/>
        <p:txBody>
          <a:bodyPr/>
          <a:lstStyle/>
          <a:p>
            <a:r>
              <a:rPr lang="en-US">
                <a:latin typeface="Franklin Gothic Medium"/>
              </a:rPr>
              <a:t>Data Preprocessing</a:t>
            </a:r>
            <a:endParaRPr lang="en-US"/>
          </a:p>
        </p:txBody>
      </p:sp>
      <p:sp>
        <p:nvSpPr>
          <p:cNvPr id="3" name="Content Placeholder 2">
            <a:extLst>
              <a:ext uri="{FF2B5EF4-FFF2-40B4-BE49-F238E27FC236}">
                <a16:creationId xmlns:a16="http://schemas.microsoft.com/office/drawing/2014/main" id="{6C028E22-353A-99C0-D5AF-7D8E6CFA6BD7}"/>
              </a:ext>
            </a:extLst>
          </p:cNvPr>
          <p:cNvSpPr>
            <a:spLocks noGrp="1"/>
          </p:cNvSpPr>
          <p:nvPr>
            <p:ph idx="1"/>
          </p:nvPr>
        </p:nvSpPr>
        <p:spPr/>
        <p:txBody>
          <a:bodyPr vert="horz" lIns="91440" tIns="45720" rIns="91440" bIns="45720" rtlCol="0" anchor="t">
            <a:normAutofit/>
          </a:bodyPr>
          <a:lstStyle/>
          <a:p>
            <a:r>
              <a:rPr lang="en-US">
                <a:latin typeface="Avenir Next LT Pro Light"/>
                <a:cs typeface="Times New Roman"/>
              </a:rPr>
              <a:t>It comprises cleaning, transforming, and organizing raw data into format that is suitable for analysis and input into machine learning models.</a:t>
            </a:r>
          </a:p>
          <a:p>
            <a:r>
              <a:rPr lang="en-US">
                <a:latin typeface="Avenir Next LT Pro Light"/>
                <a:cs typeface="Times New Roman"/>
              </a:rPr>
              <a:t>The steps applied to ACI-IoT Dataset:</a:t>
            </a:r>
          </a:p>
          <a:p>
            <a:endParaRPr lang="en-US">
              <a:latin typeface="Avenir Next LT Pro Light"/>
              <a:cs typeface="Times New Roman"/>
            </a:endParaRPr>
          </a:p>
        </p:txBody>
      </p:sp>
      <p:pic>
        <p:nvPicPr>
          <p:cNvPr id="4" name="Picture 3" descr="A blue rectangular sign with white text&#10;&#10;AI-generated content may be incorrect.">
            <a:extLst>
              <a:ext uri="{FF2B5EF4-FFF2-40B4-BE49-F238E27FC236}">
                <a16:creationId xmlns:a16="http://schemas.microsoft.com/office/drawing/2014/main" id="{66ECF9C4-FE96-8159-722F-BF3F879C6045}"/>
              </a:ext>
            </a:extLst>
          </p:cNvPr>
          <p:cNvPicPr>
            <a:picLocks noChangeAspect="1"/>
          </p:cNvPicPr>
          <p:nvPr/>
        </p:nvPicPr>
        <p:blipFill>
          <a:blip r:embed="rId2"/>
          <a:stretch>
            <a:fillRect/>
          </a:stretch>
        </p:blipFill>
        <p:spPr>
          <a:xfrm>
            <a:off x="378047" y="3871861"/>
            <a:ext cx="10774327" cy="1252604"/>
          </a:xfrm>
          <a:prstGeom prst="rect">
            <a:avLst/>
          </a:prstGeom>
        </p:spPr>
      </p:pic>
    </p:spTree>
    <p:extLst>
      <p:ext uri="{BB962C8B-B14F-4D97-AF65-F5344CB8AC3E}">
        <p14:creationId xmlns:p14="http://schemas.microsoft.com/office/powerpoint/2010/main" val="6152992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massd-powerpoint-template-light.potx" id="{3D753453-A084-4538-9C95-F8D76FC99536}" vid="{9DD0690B-E32B-461F-A39B-30B2D4F4F2F1}"/>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massd-powerpoint-template-light.potx" id="{3D753453-A084-4538-9C95-F8D76FC99536}" vid="{26C26054-26C9-4B8D-A94C-19D9E6C375B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36</Slides>
  <Notes>1</Notes>
  <HiddenSlides>0</HiddenSlides>
  <ScaleCrop>false</ScaleCrop>
  <HeadingPairs>
    <vt:vector size="4" baseType="variant">
      <vt:variant>
        <vt:lpstr>Theme</vt:lpstr>
      </vt:variant>
      <vt:variant>
        <vt:i4>2</vt:i4>
      </vt:variant>
      <vt:variant>
        <vt:lpstr>Slide Titles</vt:lpstr>
      </vt:variant>
      <vt:variant>
        <vt:i4>36</vt:i4>
      </vt:variant>
    </vt:vector>
  </HeadingPairs>
  <TitlesOfParts>
    <vt:vector size="38" baseType="lpstr">
      <vt:lpstr>Office Theme</vt:lpstr>
      <vt:lpstr>1_Office Theme</vt:lpstr>
      <vt:lpstr>Comparative Model Evaluation and Feature analysis for Network Intrusion Detection System </vt:lpstr>
      <vt:lpstr>Outline</vt:lpstr>
      <vt:lpstr>Motivation and scope</vt:lpstr>
      <vt:lpstr>OBJECTIVES</vt:lpstr>
      <vt:lpstr>Dataset overview</vt:lpstr>
      <vt:lpstr>ACI-Iot dATASET</vt:lpstr>
      <vt:lpstr>ACI-Iot pAYLOAD dATASET</vt:lpstr>
      <vt:lpstr>Data EXPLORATION</vt:lpstr>
      <vt:lpstr>Data Preprocessing</vt:lpstr>
      <vt:lpstr>Data Preprocessing</vt:lpstr>
      <vt:lpstr>MANAGING CLASS IMBALANCE</vt:lpstr>
      <vt:lpstr>UP SAMPLING</vt:lpstr>
      <vt:lpstr>UP SAMPLING - SMOTE</vt:lpstr>
      <vt:lpstr>FEATURE Engineering</vt:lpstr>
      <vt:lpstr>FEATURE Engineering – Method 1</vt:lpstr>
      <vt:lpstr>FEATURE Engineering – Method 2</vt:lpstr>
      <vt:lpstr>FEATURE Engineering - Method 3</vt:lpstr>
      <vt:lpstr>Machine Learning model</vt:lpstr>
      <vt:lpstr>Support vector machine</vt:lpstr>
      <vt:lpstr>SVM - ACI-Iot Dataset</vt:lpstr>
      <vt:lpstr>SVM - ACI-Iot Payload Dataset</vt:lpstr>
      <vt:lpstr>DECISION TREE</vt:lpstr>
      <vt:lpstr>Decision tree - ACI-Iot Dataset</vt:lpstr>
      <vt:lpstr>Decision tree - ACI-Iot Payload Dataset</vt:lpstr>
      <vt:lpstr>Random forest model</vt:lpstr>
      <vt:lpstr>RANDOM FOREST - ACI-Iot Dataset</vt:lpstr>
      <vt:lpstr>RANDOM FOREST - ACI-Iot Payload Dataset</vt:lpstr>
      <vt:lpstr>MODEL EVALUATION</vt:lpstr>
      <vt:lpstr>LEARNING CURVE FOR DECISION tree – ACI-IoT Dataset</vt:lpstr>
      <vt:lpstr>LEARNING CURVE FOR RANDOM FOREST – ACI-IoT Dataset</vt:lpstr>
      <vt:lpstr>LEARNING CURVE FOR DECISION tree – ACI-IoT PAYLOAD Dataset</vt:lpstr>
      <vt:lpstr>LEARNING CURVE FOR RANDOM FOREST – ACI-IoT PAYLOAD Dataset</vt:lpstr>
      <vt:lpstr>CONCLUSION</vt:lpstr>
      <vt:lpstr>CONCLUSION</vt:lpstr>
      <vt:lpstr>Acknowledgement</vt:lpstr>
      <vt:lpstr>Thank You! J</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Alisha Tak</dc:creator>
  <cp:revision>58</cp:revision>
  <dcterms:created xsi:type="dcterms:W3CDTF">2025-06-18T15:05:55Z</dcterms:created>
  <dcterms:modified xsi:type="dcterms:W3CDTF">2025-06-20T04:16:13Z</dcterms:modified>
</cp:coreProperties>
</file>